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91" r:id="rId2"/>
  </p:sldMasterIdLst>
  <p:notesMasterIdLst>
    <p:notesMasterId r:id="rId28"/>
  </p:notesMasterIdLst>
  <p:handoutMasterIdLst>
    <p:handoutMasterId r:id="rId29"/>
  </p:handoutMasterIdLst>
  <p:sldIdLst>
    <p:sldId id="273" r:id="rId3"/>
    <p:sldId id="649" r:id="rId4"/>
    <p:sldId id="676" r:id="rId5"/>
    <p:sldId id="678" r:id="rId6"/>
    <p:sldId id="666" r:id="rId7"/>
    <p:sldId id="660" r:id="rId8"/>
    <p:sldId id="665" r:id="rId9"/>
    <p:sldId id="669" r:id="rId10"/>
    <p:sldId id="670" r:id="rId11"/>
    <p:sldId id="685" r:id="rId12"/>
    <p:sldId id="686" r:id="rId13"/>
    <p:sldId id="675" r:id="rId14"/>
    <p:sldId id="668" r:id="rId15"/>
    <p:sldId id="663" r:id="rId16"/>
    <p:sldId id="684" r:id="rId17"/>
    <p:sldId id="677" r:id="rId18"/>
    <p:sldId id="661" r:id="rId19"/>
    <p:sldId id="662" r:id="rId20"/>
    <p:sldId id="679" r:id="rId21"/>
    <p:sldId id="683" r:id="rId22"/>
    <p:sldId id="680" r:id="rId23"/>
    <p:sldId id="681" r:id="rId24"/>
    <p:sldId id="682" r:id="rId25"/>
    <p:sldId id="673" r:id="rId26"/>
    <p:sldId id="674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9D796B"/>
    <a:srgbClr val="009900"/>
    <a:srgbClr val="DEF1F2"/>
    <a:srgbClr val="FF9900"/>
    <a:srgbClr val="000099"/>
    <a:srgbClr val="FFFFCC"/>
    <a:srgbClr val="FEBE68"/>
    <a:srgbClr val="FFE267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9029" autoAdjust="0"/>
  </p:normalViewPr>
  <p:slideViewPr>
    <p:cSldViewPr>
      <p:cViewPr>
        <p:scale>
          <a:sx n="75" d="100"/>
          <a:sy n="75" d="100"/>
        </p:scale>
        <p:origin x="-858" y="-744"/>
      </p:cViewPr>
      <p:guideLst>
        <p:guide orient="horz" pos="2496"/>
        <p:guide orient="horz" pos="576"/>
        <p:guide orient="horz" pos="912"/>
        <p:guide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1177\Desktop\Classeur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1177\Desktop\Classeur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1177\Desktop\Classeur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1177\Desktop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1843285214348225"/>
          <c:y val="5.1400554097404488E-2"/>
          <c:w val="0.69924081364829793"/>
          <c:h val="0.79822506561679785"/>
        </c:manualLayout>
      </c:layout>
      <c:scatterChart>
        <c:scatterStyle val="lineMarker"/>
        <c:ser>
          <c:idx val="0"/>
          <c:order val="0"/>
          <c:tx>
            <c:v>Type1</c:v>
          </c:tx>
          <c:spPr>
            <a:ln w="25400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Feuil1!$A$9:$A$11</c:f>
              <c:numCache>
                <c:formatCode>0%</c:formatCode>
                <c:ptCount val="3"/>
                <c:pt idx="0">
                  <c:v>1</c:v>
                </c:pt>
                <c:pt idx="1">
                  <c:v>0.60000000000000064</c:v>
                </c:pt>
                <c:pt idx="2">
                  <c:v>0</c:v>
                </c:pt>
              </c:numCache>
            </c:numRef>
          </c:xVal>
          <c:yVal>
            <c:numRef>
              <c:f>Feuil1!$B$9:$B$11</c:f>
              <c:numCache>
                <c:formatCode>0%</c:formatCode>
                <c:ptCount val="3"/>
                <c:pt idx="0">
                  <c:v>0.5</c:v>
                </c:pt>
                <c:pt idx="1">
                  <c:v>0.95000000000000062</c:v>
                </c:pt>
                <c:pt idx="2">
                  <c:v>1</c:v>
                </c:pt>
              </c:numCache>
            </c:numRef>
          </c:yVal>
        </c:ser>
        <c:ser>
          <c:idx val="1"/>
          <c:order val="1"/>
          <c:tx>
            <c:v>Type 2</c:v>
          </c:tx>
          <c:spPr>
            <a:ln w="25400">
              <a:solidFill>
                <a:srgbClr val="002060"/>
              </a:solidFill>
              <a:prstDash val="dash"/>
            </a:ln>
          </c:spPr>
          <c:marker>
            <c:symbol val="none"/>
          </c:marker>
          <c:xVal>
            <c:numRef>
              <c:f>Feuil1!$A$14:$A$18</c:f>
              <c:numCache>
                <c:formatCode>0%</c:formatCode>
                <c:ptCount val="5"/>
                <c:pt idx="0">
                  <c:v>1</c:v>
                </c:pt>
                <c:pt idx="1">
                  <c:v>0.95000000000000062</c:v>
                </c:pt>
                <c:pt idx="2">
                  <c:v>0.9</c:v>
                </c:pt>
                <c:pt idx="3">
                  <c:v>0.5</c:v>
                </c:pt>
                <c:pt idx="4">
                  <c:v>0</c:v>
                </c:pt>
              </c:numCache>
            </c:numRef>
          </c:xVal>
          <c:yVal>
            <c:numRef>
              <c:f>Feuil1!$B$14:$B$18</c:f>
              <c:numCache>
                <c:formatCode>0%</c:formatCode>
                <c:ptCount val="5"/>
                <c:pt idx="0">
                  <c:v>0.30000000000000032</c:v>
                </c:pt>
                <c:pt idx="1">
                  <c:v>0.30000000000000032</c:v>
                </c:pt>
                <c:pt idx="2">
                  <c:v>0.55000000000000004</c:v>
                </c:pt>
                <c:pt idx="3">
                  <c:v>0.92</c:v>
                </c:pt>
                <c:pt idx="4">
                  <c:v>1</c:v>
                </c:pt>
              </c:numCache>
            </c:numRef>
          </c:yVal>
        </c:ser>
        <c:ser>
          <c:idx val="2"/>
          <c:order val="2"/>
          <c:tx>
            <c:strRef>
              <c:f>Feuil1!$A$20</c:f>
              <c:strCache>
                <c:ptCount val="1"/>
                <c:pt idx="0">
                  <c:v>Type 3</c:v>
                </c:pt>
              </c:strCache>
            </c:strRef>
          </c:tx>
          <c:spPr>
            <a:ln w="25400" cap="sq">
              <a:solidFill>
                <a:srgbClr val="1F497D"/>
              </a:solidFill>
              <a:prstDash val="sysDot"/>
            </a:ln>
          </c:spPr>
          <c:marker>
            <c:symbol val="none"/>
          </c:marker>
          <c:xVal>
            <c:numRef>
              <c:f>Feuil1!$A$21:$A$24</c:f>
              <c:numCache>
                <c:formatCode>0%</c:formatCode>
                <c:ptCount val="4"/>
                <c:pt idx="0">
                  <c:v>1</c:v>
                </c:pt>
                <c:pt idx="1">
                  <c:v>0.45</c:v>
                </c:pt>
                <c:pt idx="2">
                  <c:v>0.2</c:v>
                </c:pt>
                <c:pt idx="3">
                  <c:v>0</c:v>
                </c:pt>
              </c:numCache>
            </c:numRef>
          </c:xVal>
          <c:yVal>
            <c:numRef>
              <c:f>Feuil1!$B$21:$B$24</c:f>
              <c:numCache>
                <c:formatCode>0.00%</c:formatCode>
                <c:ptCount val="4"/>
                <c:pt idx="0" formatCode="0%">
                  <c:v>0.71500000000000064</c:v>
                </c:pt>
                <c:pt idx="1">
                  <c:v>0.76300000000000101</c:v>
                </c:pt>
                <c:pt idx="2" formatCode="0%">
                  <c:v>1</c:v>
                </c:pt>
                <c:pt idx="3" formatCode="0%">
                  <c:v>1</c:v>
                </c:pt>
              </c:numCache>
            </c:numRef>
          </c:yVal>
        </c:ser>
        <c:axId val="133585920"/>
        <c:axId val="134034176"/>
      </c:scatterChart>
      <c:valAx>
        <c:axId val="133585920"/>
        <c:scaling>
          <c:orientation val="minMax"/>
          <c:max val="1"/>
          <c:min val="0"/>
        </c:scaling>
        <c:axPos val="b"/>
        <c:numFmt formatCode="0%" sourceLinked="1"/>
        <c:tickLblPos val="nextTo"/>
        <c:crossAx val="134034176"/>
        <c:crosses val="autoZero"/>
        <c:crossBetween val="midCat"/>
        <c:majorUnit val="0.1"/>
      </c:valAx>
      <c:valAx>
        <c:axId val="134034176"/>
        <c:scaling>
          <c:orientation val="minMax"/>
          <c:max val="1.2"/>
          <c:min val="0"/>
        </c:scaling>
        <c:axPos val="l"/>
        <c:majorGridlines/>
        <c:minorGridlines/>
        <c:numFmt formatCode="0%" sourceLinked="1"/>
        <c:tickLblPos val="nextTo"/>
        <c:crossAx val="133585920"/>
        <c:crosses val="autoZero"/>
        <c:crossBetween val="midCat"/>
        <c:majorUnit val="0.1"/>
      </c:valAx>
      <c:spPr>
        <a:solidFill>
          <a:sysClr val="window" lastClr="FFFFFF">
            <a:lumMod val="95000"/>
          </a:sysClr>
        </a:solidFill>
        <a:ln>
          <a:noFill/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scatterChart>
        <c:scatterStyle val="lineMarker"/>
        <c:ser>
          <c:idx val="0"/>
          <c:order val="0"/>
          <c:tx>
            <c:strRef>
              <c:f>Feuil2!$A$3</c:f>
              <c:strCache>
                <c:ptCount val="1"/>
                <c:pt idx="0">
                  <c:v>Type 1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Feuil2!$A$4:$A$6</c:f>
              <c:numCache>
                <c:formatCode>0%</c:formatCode>
                <c:ptCount val="3"/>
                <c:pt idx="0">
                  <c:v>1</c:v>
                </c:pt>
                <c:pt idx="1">
                  <c:v>0.60000000000000064</c:v>
                </c:pt>
                <c:pt idx="2">
                  <c:v>0</c:v>
                </c:pt>
              </c:numCache>
            </c:numRef>
          </c:xVal>
          <c:yVal>
            <c:numRef>
              <c:f>Feuil2!$B$4:$B$6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0.35000000000000031</c:v>
                </c:pt>
              </c:numCache>
            </c:numRef>
          </c:yVal>
        </c:ser>
        <c:ser>
          <c:idx val="1"/>
          <c:order val="1"/>
          <c:tx>
            <c:v>Type 2</c:v>
          </c:tx>
          <c:spPr>
            <a:ln w="25400">
              <a:solidFill>
                <a:srgbClr val="C0504D">
                  <a:lumMod val="75000"/>
                </a:srgbClr>
              </a:solidFill>
              <a:prstDash val="dash"/>
            </a:ln>
          </c:spPr>
          <c:marker>
            <c:symbol val="none"/>
          </c:marker>
          <c:xVal>
            <c:numRef>
              <c:f>Feuil2!$A$9:$A$13</c:f>
              <c:numCache>
                <c:formatCode>0%</c:formatCode>
                <c:ptCount val="5"/>
                <c:pt idx="0">
                  <c:v>1</c:v>
                </c:pt>
                <c:pt idx="1">
                  <c:v>0.55000000000000004</c:v>
                </c:pt>
                <c:pt idx="2">
                  <c:v>0.45</c:v>
                </c:pt>
                <c:pt idx="3">
                  <c:v>0.35000000000000031</c:v>
                </c:pt>
                <c:pt idx="4">
                  <c:v>0</c:v>
                </c:pt>
              </c:numCache>
            </c:numRef>
          </c:xVal>
          <c:yVal>
            <c:numRef>
              <c:f>Feuil2!$B$9:$B$13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 formatCode="0.00%">
                  <c:v>0.92500000000000004</c:v>
                </c:pt>
                <c:pt idx="3">
                  <c:v>0.85000000000000064</c:v>
                </c:pt>
                <c:pt idx="4">
                  <c:v>0.35000000000000031</c:v>
                </c:pt>
              </c:numCache>
            </c:numRef>
          </c:yVal>
        </c:ser>
        <c:ser>
          <c:idx val="2"/>
          <c:order val="2"/>
          <c:tx>
            <c:v>Type 3</c:v>
          </c:tx>
          <c:spPr>
            <a:ln w="25400">
              <a:solidFill>
                <a:srgbClr val="C0504D">
                  <a:lumMod val="75000"/>
                </a:srgbClr>
              </a:solidFill>
              <a:prstDash val="sysDot"/>
            </a:ln>
          </c:spPr>
          <c:marker>
            <c:symbol val="none"/>
          </c:marker>
          <c:xVal>
            <c:numRef>
              <c:f>Feuil2!$A$16:$A$20</c:f>
              <c:numCache>
                <c:formatCode>0%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0.45</c:v>
                </c:pt>
                <c:pt idx="3">
                  <c:v>0.2</c:v>
                </c:pt>
                <c:pt idx="4">
                  <c:v>0</c:v>
                </c:pt>
              </c:numCache>
            </c:numRef>
          </c:xVal>
          <c:yVal>
            <c:numRef>
              <c:f>Feuil2!$B$16:$B$20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0.00%">
                  <c:v>0.77400000000000102</c:v>
                </c:pt>
                <c:pt idx="4" formatCode="0.00%">
                  <c:v>0.27600000000000002</c:v>
                </c:pt>
              </c:numCache>
            </c:numRef>
          </c:yVal>
        </c:ser>
        <c:axId val="134063232"/>
        <c:axId val="134064768"/>
      </c:scatterChart>
      <c:valAx>
        <c:axId val="134063232"/>
        <c:scaling>
          <c:orientation val="maxMin"/>
          <c:max val="1"/>
          <c:min val="0"/>
        </c:scaling>
        <c:axPos val="b"/>
        <c:numFmt formatCode="0%" sourceLinked="1"/>
        <c:tickLblPos val="nextTo"/>
        <c:crossAx val="134064768"/>
        <c:crosses val="autoZero"/>
        <c:crossBetween val="midCat"/>
        <c:majorUnit val="0.1"/>
      </c:valAx>
      <c:valAx>
        <c:axId val="134064768"/>
        <c:scaling>
          <c:orientation val="minMax"/>
          <c:max val="1.2"/>
          <c:min val="0"/>
        </c:scaling>
        <c:axPos val="l"/>
        <c:majorGridlines/>
        <c:minorGridlines/>
        <c:numFmt formatCode="0%" sourceLinked="1"/>
        <c:tickLblPos val="nextTo"/>
        <c:crossAx val="134063232"/>
        <c:crosses val="max"/>
        <c:crossBetween val="midCat"/>
        <c:majorUnit val="0.1"/>
      </c:valAx>
      <c:spPr>
        <a:solidFill>
          <a:schemeClr val="bg1">
            <a:lumMod val="95000"/>
          </a:schemeClr>
        </a:solidFill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scatterChart>
        <c:scatterStyle val="lineMarker"/>
        <c:ser>
          <c:idx val="0"/>
          <c:order val="0"/>
          <c:tx>
            <c:v>Type 1</c:v>
          </c:tx>
          <c:spPr>
            <a:ln w="25400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Feuil3!$A$5:$A$7</c:f>
              <c:numCache>
                <c:formatCode>0%</c:formatCode>
                <c:ptCount val="3"/>
                <c:pt idx="0">
                  <c:v>1</c:v>
                </c:pt>
                <c:pt idx="1">
                  <c:v>0.95000000000000062</c:v>
                </c:pt>
                <c:pt idx="2">
                  <c:v>0</c:v>
                </c:pt>
              </c:numCache>
            </c:numRef>
          </c:xVal>
          <c:yVal>
            <c:numRef>
              <c:f>Feuil3!$B$5:$B$7</c:f>
              <c:numCache>
                <c:formatCode>0%</c:formatCode>
                <c:ptCount val="3"/>
                <c:pt idx="0">
                  <c:v>0.2</c:v>
                </c:pt>
                <c:pt idx="1">
                  <c:v>0.35000000000000031</c:v>
                </c:pt>
                <c:pt idx="2">
                  <c:v>1</c:v>
                </c:pt>
              </c:numCache>
            </c:numRef>
          </c:yVal>
        </c:ser>
        <c:ser>
          <c:idx val="1"/>
          <c:order val="1"/>
          <c:tx>
            <c:v>Type 2</c:v>
          </c:tx>
          <c:spPr>
            <a:ln w="25400">
              <a:solidFill>
                <a:srgbClr val="002060"/>
              </a:solidFill>
              <a:prstDash val="dash"/>
            </a:ln>
          </c:spPr>
          <c:marker>
            <c:symbol val="none"/>
          </c:marker>
          <c:xVal>
            <c:numRef>
              <c:f>Feuil3!$A$10:$A$18</c:f>
              <c:numCache>
                <c:formatCode>0%</c:formatCode>
                <c:ptCount val="9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0.65000000000000113</c:v>
                </c:pt>
                <c:pt idx="5">
                  <c:v>0.70000000000000062</c:v>
                </c:pt>
                <c:pt idx="6">
                  <c:v>0.8</c:v>
                </c:pt>
                <c:pt idx="7">
                  <c:v>0.9</c:v>
                </c:pt>
                <c:pt idx="8">
                  <c:v>1</c:v>
                </c:pt>
              </c:numCache>
            </c:numRef>
          </c:xVal>
          <c:yVal>
            <c:numRef>
              <c:f>Feuil3!$B$10:$B$18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</c:numRef>
          </c:yVal>
        </c:ser>
        <c:axId val="133660032"/>
        <c:axId val="133665920"/>
      </c:scatterChart>
      <c:valAx>
        <c:axId val="133660032"/>
        <c:scaling>
          <c:orientation val="minMax"/>
          <c:max val="1"/>
          <c:min val="0"/>
        </c:scaling>
        <c:axPos val="b"/>
        <c:numFmt formatCode="0%" sourceLinked="0"/>
        <c:tickLblPos val="nextTo"/>
        <c:crossAx val="133665920"/>
        <c:crosses val="autoZero"/>
        <c:crossBetween val="midCat"/>
        <c:majorUnit val="0.1"/>
      </c:valAx>
      <c:valAx>
        <c:axId val="133665920"/>
        <c:scaling>
          <c:orientation val="minMax"/>
          <c:max val="1.2"/>
          <c:min val="0"/>
        </c:scaling>
        <c:axPos val="l"/>
        <c:majorGridlines/>
        <c:minorGridlines/>
        <c:numFmt formatCode="0%" sourceLinked="1"/>
        <c:tickLblPos val="nextTo"/>
        <c:crossAx val="133660032"/>
        <c:crosses val="autoZero"/>
        <c:crossBetween val="midCat"/>
        <c:majorUnit val="0.1"/>
      </c:valAx>
      <c:spPr>
        <a:solidFill>
          <a:sysClr val="window" lastClr="FFFFFF">
            <a:lumMod val="95000"/>
          </a:sysClr>
        </a:solidFill>
        <a:ln>
          <a:solidFill>
            <a:schemeClr val="bg1">
              <a:lumMod val="95000"/>
            </a:schemeClr>
          </a:solidFill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scatterChart>
        <c:scatterStyle val="lineMarker"/>
        <c:ser>
          <c:idx val="0"/>
          <c:order val="0"/>
          <c:tx>
            <c:v>Type 1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Feuil4!$A$5:$A$8</c:f>
              <c:numCache>
                <c:formatCode>0%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0.2</c:v>
                </c:pt>
                <c:pt idx="3">
                  <c:v>0</c:v>
                </c:pt>
              </c:numCache>
            </c:numRef>
          </c:xVal>
          <c:yVal>
            <c:numRef>
              <c:f>Feuil4!$B$5:$B$8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0.70000000000000062</c:v>
                </c:pt>
                <c:pt idx="3">
                  <c:v>0.25</c:v>
                </c:pt>
              </c:numCache>
            </c:numRef>
          </c:yVal>
        </c:ser>
        <c:ser>
          <c:idx val="1"/>
          <c:order val="1"/>
          <c:tx>
            <c:v>Type 2</c:v>
          </c:tx>
          <c:spPr>
            <a:ln w="25400"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Feuil4!$A$11:$A$16</c:f>
              <c:numCache>
                <c:formatCode>0%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0.8</c:v>
                </c:pt>
                <c:pt idx="5">
                  <c:v>1</c:v>
                </c:pt>
              </c:numCache>
            </c:numRef>
          </c:xVal>
          <c:yVal>
            <c:numRef>
              <c:f>Feuil4!$B$11:$B$16</c:f>
              <c:numCache>
                <c:formatCode>0%</c:formatCode>
                <c:ptCount val="6"/>
                <c:pt idx="0">
                  <c:v>0.2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yVal>
        </c:ser>
        <c:axId val="134222592"/>
        <c:axId val="134224128"/>
      </c:scatterChart>
      <c:valAx>
        <c:axId val="134222592"/>
        <c:scaling>
          <c:orientation val="maxMin"/>
          <c:max val="1"/>
          <c:min val="0"/>
        </c:scaling>
        <c:axPos val="b"/>
        <c:numFmt formatCode="0%" sourceLinked="1"/>
        <c:tickLblPos val="nextTo"/>
        <c:crossAx val="134224128"/>
        <c:crosses val="autoZero"/>
        <c:crossBetween val="midCat"/>
        <c:majorUnit val="0.1"/>
      </c:valAx>
      <c:valAx>
        <c:axId val="134224128"/>
        <c:scaling>
          <c:orientation val="minMax"/>
          <c:max val="1.2"/>
          <c:min val="0"/>
        </c:scaling>
        <c:axPos val="l"/>
        <c:majorGridlines/>
        <c:minorGridlines/>
        <c:numFmt formatCode="0%" sourceLinked="0"/>
        <c:tickLblPos val="nextTo"/>
        <c:crossAx val="134222592"/>
        <c:crosses val="max"/>
        <c:crossBetween val="midCat"/>
        <c:majorUnit val="0.1"/>
      </c:valAx>
      <c:spPr>
        <a:solidFill>
          <a:sysClr val="window" lastClr="FFFFFF">
            <a:lumMod val="95000"/>
          </a:sysClr>
        </a:solidFill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5" rIns="91589" bIns="45795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5" rIns="91589" bIns="45795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5" rIns="91589" bIns="45795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9" tIns="45795" rIns="91589" bIns="45795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CC8021B-5B28-456E-89FF-0591CA4BE4C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50388"/>
            <a:ext cx="2895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4844E3B-AFD2-4B21-9A55-A0C4C63873C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F40BD3-2AAA-41CF-BC50-7E3DC2C80862}" type="slidenum">
              <a:rPr lang="de-DE" smtClean="0"/>
              <a:pPr>
                <a:defRPr/>
              </a:pPr>
              <a:t>2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02656-97B9-49B5-9AC4-EFD13704A431}" type="slidenum">
              <a:rPr lang="de-DE" smtClean="0"/>
              <a:pPr>
                <a:defRPr/>
              </a:pPr>
              <a:t>11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6721B-E48A-464F-A66B-3F99026E2D36}" type="slidenum">
              <a:rPr lang="de-DE" smtClean="0"/>
              <a:pPr>
                <a:defRPr/>
              </a:pPr>
              <a:t>12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CB284A-4517-4C5D-997B-124E3264DDC6}" type="slidenum">
              <a:rPr lang="de-DE" smtClean="0"/>
              <a:pPr>
                <a:defRPr/>
              </a:pPr>
              <a:t>13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3653D-CA3A-451F-907B-705C61934FD4}" type="slidenum">
              <a:rPr lang="de-DE" smtClean="0"/>
              <a:pPr>
                <a:defRPr/>
              </a:pPr>
              <a:t>14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BA1BC-152C-4AB0-A8EF-9C224497A394}" type="slidenum">
              <a:rPr lang="de-DE" smtClean="0"/>
              <a:pPr>
                <a:defRPr/>
              </a:pPr>
              <a:t>16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C58E4-DCDA-4AF3-BEB5-DCEABC3C9D24}" type="slidenum">
              <a:rPr lang="de-DE" smtClean="0"/>
              <a:pPr>
                <a:defRPr/>
              </a:pPr>
              <a:t>17</a:t>
            </a:fld>
            <a:endParaRPr 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00C3F-6D5D-4FC0-A463-9EE1A8484A17}" type="slidenum">
              <a:rPr lang="de-DE" smtClean="0"/>
              <a:pPr>
                <a:defRPr/>
              </a:pPr>
              <a:t>18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00C3F-6D5D-4FC0-A463-9EE1A8484A17}" type="slidenum">
              <a:rPr lang="de-DE" smtClean="0"/>
              <a:pPr>
                <a:defRPr/>
              </a:pPr>
              <a:t>19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03922-145E-4AFF-ACB1-B6B4B7B8829D}" type="slidenum">
              <a:rPr lang="fr-FR"/>
              <a:pPr/>
              <a:t>20</a:t>
            </a:fld>
            <a:endParaRPr lang="fr-F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Expertise pour la préservation, c’est aussi limiter certains vitesse d’injection, car on peut endommager le réservoir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BA1BC-152C-4AB0-A8EF-9C224497A394}" type="slidenum">
              <a:rPr lang="de-DE" smtClean="0"/>
              <a:pPr>
                <a:defRPr/>
              </a:pPr>
              <a:t>21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E92C4-FAD5-4683-ABEB-AAC3A4AC3CFC}" type="slidenum">
              <a:rPr lang="de-DE" smtClean="0"/>
              <a:pPr>
                <a:defRPr/>
              </a:pPr>
              <a:t>3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BA1BC-152C-4AB0-A8EF-9C224497A394}" type="slidenum">
              <a:rPr lang="de-DE" smtClean="0"/>
              <a:pPr>
                <a:defRPr/>
              </a:pPr>
              <a:t>22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BA1BC-152C-4AB0-A8EF-9C224497A394}" type="slidenum">
              <a:rPr lang="de-DE" smtClean="0"/>
              <a:pPr>
                <a:defRPr/>
              </a:pPr>
              <a:t>23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33950" cy="370046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2463"/>
          </a:xfrm>
          <a:noFill/>
          <a:ln/>
        </p:spPr>
        <p:txBody>
          <a:bodyPr/>
          <a:lstStyle/>
          <a:p>
            <a:pPr eaLnBrk="1" hangingPunct="1"/>
            <a:r>
              <a:rPr lang="fr-FR" smtClean="0"/>
              <a:t>Aquifer storage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4063"/>
            <a:ext cx="4933950" cy="3700462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4750" cy="4462463"/>
          </a:xfrm>
          <a:noFill/>
          <a:ln/>
        </p:spPr>
        <p:txBody>
          <a:bodyPr/>
          <a:lstStyle/>
          <a:p>
            <a:pPr eaLnBrk="1" hangingPunct="1"/>
            <a:r>
              <a:rPr lang="fr-FR" smtClean="0"/>
              <a:t>Aquifer storage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F41C4-9CBC-4AED-9D6E-72430D0B9972}" type="slidenum">
              <a:rPr lang="de-DE" smtClean="0"/>
              <a:pPr>
                <a:defRPr/>
              </a:pPr>
              <a:t>4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D4D232-2DC9-4B49-9AA7-0DE020B89FEE}" type="slidenum">
              <a:rPr lang="de-DE" smtClean="0"/>
              <a:pPr>
                <a:defRPr/>
              </a:pPr>
              <a:t>5</a:t>
            </a:fld>
            <a:endParaRPr 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2B686-23BB-47CA-8F4C-E3E4213C0C4E}" type="slidenum">
              <a:rPr lang="de-DE" smtClean="0"/>
              <a:pPr>
                <a:defRPr/>
              </a:pPr>
              <a:t>6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797AB-84BF-40B9-AC5B-94B66BD694C2}" type="slidenum">
              <a:rPr lang="de-DE" smtClean="0"/>
              <a:pPr>
                <a:defRPr/>
              </a:pPr>
              <a:t>7</a:t>
            </a:fld>
            <a:endParaRPr lang="de-D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4C691-A03B-4CD3-9A68-BD0C609240D9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E96B1-656F-45B2-AF4C-B29CA87F1AD8}" type="slidenum">
              <a:rPr lang="de-DE" smtClean="0"/>
              <a:pPr>
                <a:defRPr/>
              </a:pPr>
              <a:t>9</a:t>
            </a:fld>
            <a:endParaRPr lang="de-D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Frutiger Roman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02656-97B9-49B5-9AC4-EFD13704A431}" type="slidenum">
              <a:rPr lang="de-DE" smtClean="0"/>
              <a:pPr>
                <a:defRPr/>
              </a:pPr>
              <a:t>10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locks_GSE_tag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77755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828800" cy="304800"/>
          </a:xfrm>
          <a:solidFill>
            <a:srgbClr val="DDDDDD"/>
          </a:solidFill>
        </p:spPr>
        <p:txBody>
          <a:bodyPr/>
          <a:lstStyle>
            <a:lvl1pPr>
              <a:defRPr>
                <a:latin typeface="Myriad Roman" pitchFamily="34" charset="0"/>
              </a:defRPr>
            </a:lvl1pPr>
          </a:lstStyle>
          <a:p>
            <a:pPr>
              <a:defRPr/>
            </a:pPr>
            <a:r>
              <a:rPr lang="en-GB"/>
              <a:t>September 2010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308725"/>
            <a:ext cx="5867400" cy="549275"/>
          </a:xfrm>
          <a:solidFill>
            <a:srgbClr val="DDDDDD"/>
          </a:solidFill>
        </p:spPr>
        <p:txBody>
          <a:bodyPr/>
          <a:lstStyle>
            <a:lvl1pPr>
              <a:defRPr>
                <a:latin typeface="Myriad Roman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48600" y="6553200"/>
            <a:ext cx="1295400" cy="304800"/>
          </a:xfrm>
          <a:solidFill>
            <a:srgbClr val="DDDDDD"/>
          </a:solidFill>
        </p:spPr>
        <p:txBody>
          <a:bodyPr/>
          <a:lstStyle>
            <a:lvl1pPr>
              <a:defRPr>
                <a:latin typeface="Myriad Roman" pitchFamily="34" charset="0"/>
              </a:defRPr>
            </a:lvl1pPr>
          </a:lstStyle>
          <a:p>
            <a:pPr>
              <a:defRPr/>
            </a:pPr>
            <a:fld id="{49124FEE-9F24-4328-9F50-5B5A296AA532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A08-EA23-40D0-A060-779BCD9D8B7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3513-7A7C-47E0-A2B4-57838E55809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err="1" smtClean="0"/>
              <a:t>January</a:t>
            </a:r>
            <a:r>
              <a:rPr lang="fr-FR" dirty="0" smtClean="0"/>
              <a:t> 2011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10BD-2CA4-4A9F-9A5B-B77F044738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91BD-4B3B-449C-B1AF-3AE0E80C2A48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CE07-F889-4CBE-B732-26C74FA5C5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AD37-501B-4FF1-A388-06B5A23948A8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8BE2-D069-4B51-90E9-D48B3825CC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274D-6008-4525-BC76-DE2A345EF681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00E0-C7A7-4A27-A72F-E31875C036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FF01-381C-493B-B9EB-169E87FBCF87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AFCB-878D-4570-81CA-25BF154E11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F444-84ED-4430-8BFD-0208E7D51B1E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32D9-BE3F-4C82-A3C2-B55FA1DE5E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B7A1-71E6-4026-AE52-244D9A486CF4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9B5F-1AB4-4C75-9C55-F3D575A32A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4647-7EA4-448F-8353-CF886C2036F9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5DAF-05DE-4CFD-B589-3DB44F1876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9EF-C218-483A-B21B-6D1E5A9D3D9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3371-C23F-494C-A723-48E655497F9A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BC0C-17A5-42B6-A16B-54DF01CD7F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F100-35F8-4214-A65A-C578F41B82AC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CB0F-475E-47FC-9021-B65B902AAE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AE78-25F0-411D-8A4D-E1D315AC88E9}" type="datetimeFigureOut">
              <a:rPr lang="fr-FR"/>
              <a:pPr>
                <a:defRPr/>
              </a:pPr>
              <a:t>12/01/2011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382C-2741-42F9-8A0A-4C0176E267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4351A-7558-43A7-945F-ECCB14FAC9A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3734-8650-4257-9638-0BE22D29EBB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8FDB-82C4-456E-860A-650CF005596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A46C-59B2-4EF2-87ED-C5B9643506C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400" baseline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January 2011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4852-62F4-4B20-8D66-6E5C20A31A0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DF824-F595-4438-B7B6-235EFE37303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9C04-8EDB-4D84-9A45-03289459511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BB2B405-C0D0-4CFA-8046-13D9D7FE550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0" y="6308725"/>
            <a:ext cx="1828800" cy="5492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300" dirty="0">
              <a:latin typeface="Myriad Roman" pitchFamily="34" charset="0"/>
              <a:cs typeface="+mn-cs"/>
            </a:endParaRPr>
          </a:p>
          <a:p>
            <a:pPr algn="ctr">
              <a:defRPr/>
            </a:pPr>
            <a:endParaRPr lang="en-US" sz="300" dirty="0">
              <a:latin typeface="Myriad Roman" pitchFamily="34" charset="0"/>
              <a:cs typeface="+mn-cs"/>
            </a:endParaRPr>
          </a:p>
          <a:p>
            <a:pPr algn="ctr">
              <a:defRPr/>
            </a:pPr>
            <a:r>
              <a:rPr lang="en-US" sz="1200" dirty="0" smtClean="0">
                <a:latin typeface="Verdana" pitchFamily="34" charset="0"/>
                <a:cs typeface="+mn-cs"/>
              </a:rPr>
              <a:t>January 2011</a:t>
            </a:r>
            <a:endParaRPr lang="en-GB" sz="1200" dirty="0">
              <a:latin typeface="Verdana" pitchFamily="34" charset="0"/>
              <a:cs typeface="+mn-cs"/>
            </a:endParaRP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1905000" y="6308725"/>
            <a:ext cx="5867400" cy="5492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GB" sz="300" b="1" dirty="0">
              <a:latin typeface="Myriad Roman" pitchFamily="34" charset="0"/>
              <a:cs typeface="+mn-cs"/>
            </a:endParaRPr>
          </a:p>
          <a:p>
            <a:pPr algn="ctr">
              <a:defRPr/>
            </a:pPr>
            <a:endParaRPr lang="en-GB" sz="300" b="1" dirty="0">
              <a:latin typeface="Myriad Roman" pitchFamily="34" charset="0"/>
              <a:cs typeface="+mn-cs"/>
            </a:endParaRPr>
          </a:p>
          <a:p>
            <a:pPr algn="ctr">
              <a:defRPr/>
            </a:pPr>
            <a:r>
              <a:rPr lang="en-GB" sz="1400" b="1" dirty="0">
                <a:latin typeface="Verdana" pitchFamily="34" charset="0"/>
                <a:cs typeface="+mn-cs"/>
              </a:rPr>
              <a:t>GSE – Gas Storage Europe</a:t>
            </a:r>
          </a:p>
          <a:p>
            <a:pPr algn="ctr">
              <a:defRPr/>
            </a:pPr>
            <a:endParaRPr lang="en-GB" sz="500" dirty="0">
              <a:latin typeface="Verdana" pitchFamily="34" charset="0"/>
              <a:cs typeface="+mn-cs"/>
            </a:endParaRP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7848600" y="6308725"/>
            <a:ext cx="1295400" cy="5492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300" dirty="0">
              <a:latin typeface="Myriad Roman" pitchFamily="34" charset="0"/>
              <a:cs typeface="+mn-cs"/>
            </a:endParaRPr>
          </a:p>
          <a:p>
            <a:pPr algn="r">
              <a:defRPr/>
            </a:pPr>
            <a:endParaRPr lang="en-GB" sz="300" dirty="0">
              <a:latin typeface="Myriad Roman" pitchFamily="34" charset="0"/>
              <a:cs typeface="+mn-cs"/>
            </a:endParaRPr>
          </a:p>
          <a:p>
            <a:pPr algn="r">
              <a:defRPr/>
            </a:pPr>
            <a:fld id="{3DEBE164-29C3-4A51-91DD-CD3BA38BB105}" type="slidenum">
              <a:rPr lang="en-GB" sz="1400">
                <a:latin typeface="Verdana" pitchFamily="34" charset="0"/>
                <a:cs typeface="+mn-cs"/>
              </a:rPr>
              <a:pPr algn="r">
                <a:defRPr/>
              </a:pPr>
              <a:t>‹N°›</a:t>
            </a:fld>
            <a:endParaRPr lang="en-GB" sz="1400" dirty="0">
              <a:latin typeface="Verdana" pitchFamily="34" charset="0"/>
              <a:cs typeface="+mn-cs"/>
            </a:endParaRPr>
          </a:p>
        </p:txBody>
      </p:sp>
      <p:pic>
        <p:nvPicPr>
          <p:cNvPr id="1034" name="Picture 11" descr="blocks_GSE_tag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15888"/>
            <a:ext cx="345598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81" r:id="rId2"/>
    <p:sldLayoutId id="2147484382" r:id="rId3"/>
    <p:sldLayoutId id="2147484383" r:id="rId4"/>
    <p:sldLayoutId id="2147484384" r:id="rId5"/>
    <p:sldLayoutId id="2147484391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September 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012754C-D210-4646-8731-69AE993CC9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MB1177\Desktop\GCG%2013Jan2011\crepines%20bouch&#233;es3_0001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video\voyage3%20dans%20le%20puits_0001.wmv" TargetMode="External"/><Relationship Id="rId5" Type="http://schemas.openxmlformats.org/officeDocument/2006/relationships/hyperlink" Target="file:///C:\Users\MB1177\Desktop\GCG%2013Jan2011\voyage4%20dans%20le%20puits_0001.wmv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3068638"/>
            <a:ext cx="7666038" cy="3240087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36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36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36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36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Underground Natural Gas Storage:</a:t>
            </a:r>
            <a:br>
              <a:rPr lang="en-US" sz="36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ensuring a secure </a:t>
            </a: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and flexible gas supply</a:t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Jean-Marc Leroy</a:t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GSE President</a:t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000" b="1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>Gas Coordination Group - 13 January 2010</a:t>
            </a: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+mn-cs"/>
              </a:rPr>
            </a:br>
            <a:endParaRPr lang="en-US" sz="2800" b="1" u="sng" dirty="0" smtClean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9460" name="ZoneTexte 5"/>
          <p:cNvSpPr txBox="1">
            <a:spLocks noChangeArrowheads="1"/>
          </p:cNvSpPr>
          <p:nvPr/>
        </p:nvSpPr>
        <p:spPr bwMode="auto">
          <a:xfrm>
            <a:off x="323850" y="1125538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endParaRPr lang="fr-FR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8676" name="ZoneTexte 6"/>
          <p:cNvSpPr txBox="1">
            <a:spLocks noChangeArrowheads="1"/>
          </p:cNvSpPr>
          <p:nvPr/>
        </p:nvSpPr>
        <p:spPr bwMode="auto">
          <a:xfrm>
            <a:off x="4284663" y="333375"/>
            <a:ext cx="4392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Surface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facilities: schema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e 4"/>
          <p:cNvGrpSpPr>
            <a:grpSpLocks/>
          </p:cNvGrpSpPr>
          <p:nvPr/>
        </p:nvGrpSpPr>
        <p:grpSpPr bwMode="auto">
          <a:xfrm>
            <a:off x="684213" y="1341438"/>
            <a:ext cx="7775575" cy="4348162"/>
            <a:chOff x="1162050" y="1787525"/>
            <a:chExt cx="8086725" cy="4348163"/>
          </a:xfrm>
        </p:grpSpPr>
        <p:pic>
          <p:nvPicPr>
            <p:cNvPr id="25606" name="Picture 3" descr="schéma-p9"/>
            <p:cNvPicPr>
              <a:picLocks noChangeAspect="1" noChangeArrowheads="1"/>
            </p:cNvPicPr>
            <p:nvPr/>
          </p:nvPicPr>
          <p:blipFill>
            <a:blip r:embed="rId3" cstate="print"/>
            <a:srcRect r="4512"/>
            <a:stretch>
              <a:fillRect/>
            </a:stretch>
          </p:blipFill>
          <p:spPr bwMode="auto">
            <a:xfrm>
              <a:off x="1657350" y="2135188"/>
              <a:ext cx="7591425" cy="370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 Box 4"/>
            <p:cNvSpPr txBox="1">
              <a:spLocks noChangeArrowheads="1"/>
            </p:cNvSpPr>
            <p:nvPr/>
          </p:nvSpPr>
          <p:spPr bwMode="auto">
            <a:xfrm>
              <a:off x="3948113" y="1917700"/>
              <a:ext cx="1312862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fr-FR" sz="1200" b="1">
                  <a:solidFill>
                    <a:schemeClr val="folHlink"/>
                  </a:solidFill>
                  <a:latin typeface="Arial Narrow" pitchFamily="34" charset="0"/>
                </a:rPr>
                <a:t>Compression</a:t>
              </a:r>
            </a:p>
          </p:txBody>
        </p:sp>
        <p:sp>
          <p:nvSpPr>
            <p:cNvPr id="25608" name="Text Box 5"/>
            <p:cNvSpPr txBox="1">
              <a:spLocks noChangeArrowheads="1"/>
            </p:cNvSpPr>
            <p:nvPr/>
          </p:nvSpPr>
          <p:spPr bwMode="auto">
            <a:xfrm>
              <a:off x="1844675" y="5286375"/>
              <a:ext cx="941388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fr-FR" sz="1200" b="1">
                  <a:solidFill>
                    <a:schemeClr val="folHlink"/>
                  </a:solidFill>
                  <a:latin typeface="Arial Narrow" pitchFamily="34" charset="0"/>
                </a:rPr>
                <a:t>Odorisation</a:t>
              </a:r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auto">
            <a:xfrm>
              <a:off x="3849688" y="5286375"/>
              <a:ext cx="1141412" cy="23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fr-FR" sz="1200" b="1">
                  <a:solidFill>
                    <a:schemeClr val="folHlink"/>
                  </a:solidFill>
                  <a:latin typeface="Arial Narrow" pitchFamily="34" charset="0"/>
                </a:rPr>
                <a:t>Dehydration</a:t>
              </a:r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5355191" y="5531272"/>
              <a:ext cx="1368425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fr-FR" sz="1200" b="1" dirty="0" err="1">
                  <a:solidFill>
                    <a:schemeClr val="folHlink"/>
                  </a:solidFill>
                  <a:latin typeface="Arial Narrow" pitchFamily="34" charset="0"/>
                </a:rPr>
                <a:t>Desulphurisation</a:t>
              </a:r>
              <a:r>
                <a:rPr lang="fr-FR" sz="1200" b="1" dirty="0">
                  <a:solidFill>
                    <a:schemeClr val="folHlink"/>
                  </a:solidFill>
                  <a:latin typeface="Arial Narrow" pitchFamily="34" charset="0"/>
                </a:rPr>
                <a:t> if </a:t>
              </a:r>
              <a:r>
                <a:rPr lang="fr-FR" sz="1200" b="1" dirty="0" err="1">
                  <a:solidFill>
                    <a:schemeClr val="folHlink"/>
                  </a:solidFill>
                  <a:latin typeface="Arial Narrow" pitchFamily="34" charset="0"/>
                </a:rPr>
                <a:t>necessary</a:t>
              </a:r>
              <a:endParaRPr lang="fr-FR" sz="1200" b="1" dirty="0">
                <a:solidFill>
                  <a:schemeClr val="folHlink"/>
                </a:solidFill>
                <a:latin typeface="Arial Narrow" pitchFamily="34" charset="0"/>
              </a:endParaRPr>
            </a:p>
          </p:txBody>
        </p:sp>
        <p:sp>
          <p:nvSpPr>
            <p:cNvPr id="25611" name="Text Box 8"/>
            <p:cNvSpPr txBox="1">
              <a:spLocks noChangeArrowheads="1"/>
            </p:cNvSpPr>
            <p:nvPr/>
          </p:nvSpPr>
          <p:spPr bwMode="auto">
            <a:xfrm rot="16200000" flipH="1">
              <a:off x="811213" y="3340100"/>
              <a:ext cx="9398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fr-FR" sz="1200" b="1">
                  <a:solidFill>
                    <a:schemeClr val="folHlink"/>
                  </a:solidFill>
                  <a:latin typeface="Arial Narrow" pitchFamily="34" charset="0"/>
                </a:rPr>
                <a:t>Counting</a:t>
              </a:r>
            </a:p>
          </p:txBody>
        </p:sp>
        <p:sp>
          <p:nvSpPr>
            <p:cNvPr id="25612" name="Text Box 10"/>
            <p:cNvSpPr txBox="1">
              <a:spLocks noChangeArrowheads="1"/>
            </p:cNvSpPr>
            <p:nvPr/>
          </p:nvSpPr>
          <p:spPr bwMode="auto">
            <a:xfrm>
              <a:off x="7764463" y="1984375"/>
              <a:ext cx="604837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fr-FR" sz="1200" b="1">
                  <a:solidFill>
                    <a:schemeClr val="folHlink"/>
                  </a:solidFill>
                  <a:latin typeface="Arial Narrow" pitchFamily="34" charset="0"/>
                </a:rPr>
                <a:t>Well</a:t>
              </a:r>
            </a:p>
          </p:txBody>
        </p:sp>
        <p:sp>
          <p:nvSpPr>
            <p:cNvPr id="25613" name="Text Box 11"/>
            <p:cNvSpPr txBox="1">
              <a:spLocks noChangeArrowheads="1"/>
            </p:cNvSpPr>
            <p:nvPr/>
          </p:nvSpPr>
          <p:spPr bwMode="auto">
            <a:xfrm>
              <a:off x="6391275" y="1931988"/>
              <a:ext cx="93980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fr-FR" sz="1200" b="1">
                  <a:latin typeface="Arial Narrow" pitchFamily="34" charset="0"/>
                </a:rPr>
                <a:t>Gas headed to or coming from the well</a:t>
              </a:r>
            </a:p>
          </p:txBody>
        </p:sp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2874963" y="3152775"/>
              <a:ext cx="1074737" cy="68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200" b="1">
                  <a:latin typeface="Arial Narrow" pitchFamily="34" charset="0"/>
                </a:rPr>
                <a:t>During injection or withdrawal if necessary</a:t>
              </a:r>
            </a:p>
          </p:txBody>
        </p:sp>
        <p:sp>
          <p:nvSpPr>
            <p:cNvPr id="25615" name="Text Box 13"/>
            <p:cNvSpPr txBox="1">
              <a:spLocks noChangeArrowheads="1"/>
            </p:cNvSpPr>
            <p:nvPr/>
          </p:nvSpPr>
          <p:spPr bwMode="auto">
            <a:xfrm>
              <a:off x="2774950" y="5897563"/>
              <a:ext cx="9398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fr-FR" sz="1200" b="1">
                  <a:latin typeface="Arial Narrow" pitchFamily="34" charset="0"/>
                </a:rPr>
                <a:t>INJECTION</a:t>
              </a:r>
            </a:p>
          </p:txBody>
        </p:sp>
        <p:sp>
          <p:nvSpPr>
            <p:cNvPr id="25616" name="Text Box 14"/>
            <p:cNvSpPr txBox="1">
              <a:spLocks noChangeArrowheads="1"/>
            </p:cNvSpPr>
            <p:nvPr/>
          </p:nvSpPr>
          <p:spPr bwMode="auto">
            <a:xfrm>
              <a:off x="4284663" y="5897563"/>
              <a:ext cx="12096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200" b="1">
                  <a:solidFill>
                    <a:schemeClr val="folHlink"/>
                  </a:solidFill>
                  <a:latin typeface="Arial Narrow" pitchFamily="34" charset="0"/>
                </a:rPr>
                <a:t>withdrawal</a:t>
              </a:r>
            </a:p>
          </p:txBody>
        </p:sp>
        <p:sp>
          <p:nvSpPr>
            <p:cNvPr id="25617" name="Rectangle 15"/>
            <p:cNvSpPr>
              <a:spLocks noChangeArrowheads="1"/>
            </p:cNvSpPr>
            <p:nvPr/>
          </p:nvSpPr>
          <p:spPr bwMode="auto">
            <a:xfrm>
              <a:off x="7023100" y="1787525"/>
              <a:ext cx="1841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endParaRPr lang="en-GB" sz="1200" b="1">
                <a:latin typeface="Arial Narrow" pitchFamily="34" charset="0"/>
              </a:endParaRPr>
            </a:p>
          </p:txBody>
        </p:sp>
        <p:sp>
          <p:nvSpPr>
            <p:cNvPr id="25618" name="Rectangle 16"/>
            <p:cNvSpPr>
              <a:spLocks noChangeArrowheads="1"/>
            </p:cNvSpPr>
            <p:nvPr/>
          </p:nvSpPr>
          <p:spPr bwMode="auto">
            <a:xfrm>
              <a:off x="1406525" y="1790700"/>
              <a:ext cx="4497388" cy="3800475"/>
            </a:xfrm>
            <a:prstGeom prst="rect">
              <a:avLst/>
            </a:prstGeom>
            <a:noFill/>
            <a:ln w="22225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619" name="Text Box 18"/>
            <p:cNvSpPr txBox="1">
              <a:spLocks noChangeArrowheads="1"/>
            </p:cNvSpPr>
            <p:nvPr/>
          </p:nvSpPr>
          <p:spPr bwMode="auto">
            <a:xfrm>
              <a:off x="7764463" y="5621338"/>
              <a:ext cx="12763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200" b="1">
                  <a:latin typeface="Arial Narrow" pitchFamily="34" charset="0"/>
                </a:rPr>
                <a:t>Central station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8676" name="ZoneTexte 6"/>
          <p:cNvSpPr txBox="1">
            <a:spLocks noChangeArrowheads="1"/>
          </p:cNvSpPr>
          <p:nvPr/>
        </p:nvSpPr>
        <p:spPr bwMode="auto">
          <a:xfrm>
            <a:off x="4284663" y="333375"/>
            <a:ext cx="4392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Compressor units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683567" y="2276475"/>
          <a:ext cx="763284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296"/>
                <a:gridCol w="1236915"/>
                <a:gridCol w="1330497"/>
                <a:gridCol w="1213079"/>
                <a:gridCol w="1840061"/>
              </a:tblGrid>
              <a:tr h="520311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i"/>
                          <a:ea typeface="Tahoma" pitchFamily="34" charset="0"/>
                          <a:cs typeface="Tahoma" pitchFamily="34" charset="0"/>
                        </a:rPr>
                        <a:t>Flexibility</a:t>
                      </a:r>
                      <a:endParaRPr lang="en-US" sz="1600" noProof="0" dirty="0"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i"/>
                          <a:ea typeface="Tahoma" pitchFamily="34" charset="0"/>
                          <a:cs typeface="Tahoma" pitchFamily="34" charset="0"/>
                        </a:rPr>
                        <a:t>Reliability</a:t>
                      </a:r>
                      <a:endParaRPr lang="en-US" sz="1600" noProof="0" dirty="0"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i"/>
                          <a:ea typeface="Tahoma" pitchFamily="34" charset="0"/>
                          <a:cs typeface="Tahoma" pitchFamily="34" charset="0"/>
                        </a:rPr>
                        <a:t>Power output</a:t>
                      </a:r>
                      <a:endParaRPr lang="en-US" sz="1600" noProof="0" dirty="0"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i"/>
                          <a:ea typeface="Tahoma" pitchFamily="34" charset="0"/>
                          <a:cs typeface="Tahoma" pitchFamily="34" charset="0"/>
                        </a:rPr>
                        <a:t>Environmental</a:t>
                      </a:r>
                      <a:r>
                        <a:rPr lang="en-US" sz="1600" baseline="0" noProof="0" dirty="0" smtClean="0">
                          <a:latin typeface="Calibi"/>
                          <a:ea typeface="Tahoma" pitchFamily="34" charset="0"/>
                          <a:cs typeface="Tahoma" pitchFamily="34" charset="0"/>
                        </a:rPr>
                        <a:t> friendliness</a:t>
                      </a:r>
                      <a:endParaRPr lang="en-US" sz="1600" noProof="0" dirty="0"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14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Motor-driven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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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Tahoma"/>
                          <a:ea typeface="Tahoma"/>
                          <a:cs typeface="Tahoma"/>
                          <a:sym typeface="Wingdings"/>
                        </a:rPr>
                        <a:t>‒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973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Turbine-driven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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973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Electric 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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noProof="0" dirty="0" smtClean="0">
                          <a:solidFill>
                            <a:srgbClr val="9D796B"/>
                          </a:solidFill>
                          <a:latin typeface="Calibi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</a:t>
                      </a:r>
                      <a:endParaRPr lang="en-US" sz="2400" b="1" kern="1200" noProof="0" dirty="0" smtClean="0">
                        <a:solidFill>
                          <a:srgbClr val="9D796B"/>
                        </a:solidFill>
                        <a:latin typeface="Calibi"/>
                        <a:ea typeface="Tahoma" pitchFamily="34" charset="0"/>
                        <a:cs typeface="Tahoma" pitchFamily="34" charset="0"/>
                        <a:sym typeface="Wingding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611560" y="134076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Currently, three main types of compressor units, with different characteristics, may used at storage sites: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2420938"/>
            <a:ext cx="8424614" cy="86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defRPr/>
            </a:pPr>
            <a:r>
              <a:rPr lang="en-US" sz="3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II. </a:t>
            </a:r>
            <a:r>
              <a:rPr lang="en-US" sz="3200" b="1" dirty="0" smtClean="0">
                <a:solidFill>
                  <a:srgbClr val="000099"/>
                </a:solidFill>
                <a:latin typeface="Calibri" pitchFamily="34" charset="0"/>
                <a:cs typeface="+mn-cs"/>
              </a:rPr>
              <a:t>Dynamics </a:t>
            </a:r>
            <a:r>
              <a:rPr lang="en-US" sz="3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of Natural Gas Storage</a:t>
            </a:r>
          </a:p>
          <a:p>
            <a:pPr marL="725488" lvl="1" indent="-268288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764704"/>
            <a:ext cx="80645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 algn="ctr">
              <a:defRPr/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5488" lvl="1" indent="-268288"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725488" lvl="1" indent="-268288"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the volume of gas that can be extracted during an operation of a facility (available to the marketplace)</a:t>
            </a:r>
          </a:p>
          <a:p>
            <a:pPr marL="725488" lvl="1" indent="-268288"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is not constant but depends on the operation cycles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storage</a:t>
            </a:r>
          </a:p>
          <a:p>
            <a:pPr marL="725488" lvl="1" indent="-268288">
              <a:buFontTx/>
              <a:buBlip>
                <a:blip r:embed="rId3"/>
              </a:buBlip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725488" lvl="1" indent="-268288">
              <a:buFont typeface="Calibri" pitchFamily="34" charset="0"/>
              <a:buChar char="»"/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>
              <a:defRPr/>
            </a:pPr>
            <a:endParaRPr lang="en-US" sz="8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8900"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rate (per time unit) at which gas can be 	rate (per time unit) at which gas can withdrawn from storage	 		be injected into storage</a:t>
            </a:r>
          </a:p>
          <a:p>
            <a:pPr marL="88900" lvl="1" indent="-8890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deliverability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injectability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rates are variable and depend 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 range of factors: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266700" lvl="1" indent="-266700"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2097088" lvl="4" indent="-268288">
              <a:buFontTx/>
              <a:buBlip>
                <a:blip r:embed="rId3"/>
              </a:buBlip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type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of storage (pore storage vs. salt cavity)</a:t>
            </a:r>
          </a:p>
          <a:p>
            <a:pPr marL="2097088" lvl="4" indent="-268288">
              <a:buFontTx/>
              <a:buBlip>
                <a:blip r:embed="rId3"/>
              </a:buBlip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geological properties of the given facility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2097088" lvl="4" indent="-268288">
              <a:buFontTx/>
              <a:buBlip>
                <a:blip r:embed="rId3"/>
              </a:buBlip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amount of gas in the reservoir (inventory level)</a:t>
            </a:r>
          </a:p>
          <a:p>
            <a:pPr marL="2097088" lvl="4" indent="-268288">
              <a:buFontTx/>
              <a:buBlip>
                <a:blip r:embed="rId3"/>
              </a:buBlip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pressure within the reservoir </a:t>
            </a:r>
          </a:p>
          <a:p>
            <a:pPr marL="2097088" lvl="4" indent="-268288">
              <a:buFontTx/>
              <a:buBlip>
                <a:blip r:embed="rId3"/>
              </a:buBlip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dimension of production wells</a:t>
            </a:r>
          </a:p>
          <a:p>
            <a:pPr marL="2097088" lvl="4" indent="-268288">
              <a:buFontTx/>
              <a:buBlip>
                <a:blip r:embed="rId3"/>
              </a:buBlip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capacity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of surface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facilities</a:t>
            </a:r>
          </a:p>
          <a:p>
            <a:pPr marL="2097088" lvl="4" indent="-268288">
              <a:buFontTx/>
              <a:buBlip>
                <a:blip r:embed="rId3"/>
              </a:buBlip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….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725488" lvl="1" indent="-268288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7651" name="ZoneTexte 6"/>
          <p:cNvSpPr txBox="1">
            <a:spLocks noChangeArrowheads="1"/>
          </p:cNvSpPr>
          <p:nvPr/>
        </p:nvSpPr>
        <p:spPr bwMode="auto">
          <a:xfrm>
            <a:off x="3924300" y="260350"/>
            <a:ext cx="489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What do we mean when we say…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2780928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Deliverability </a:t>
            </a:r>
            <a:endParaRPr lang="fr-FR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4048" y="2780928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Injectability</a:t>
            </a:r>
            <a:r>
              <a:rPr lang="en-US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1124744"/>
            <a:ext cx="25839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Gas Volume 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white">
          <a:xfrm>
            <a:off x="611188" y="692150"/>
            <a:ext cx="8064500" cy="576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80000" tIns="44450" rIns="90488" bIns="44450" anchor="b"/>
          <a:lstStyle/>
          <a:p>
            <a:pPr algn="ctr" eaLnBrk="0" hangingPunct="0"/>
            <a:endParaRPr lang="en-GB" sz="3600" b="1">
              <a:solidFill>
                <a:srgbClr val="000099"/>
              </a:solidFill>
              <a:latin typeface="AvantGarde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323850" y="981075"/>
            <a:ext cx="8351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alibri" pitchFamily="34" charset="0"/>
                <a:cs typeface="+mn-cs"/>
              </a:rPr>
              <a:t> </a:t>
            </a:r>
          </a:p>
          <a:p>
            <a:pPr marL="442913" indent="-174625">
              <a:defRPr/>
            </a:pPr>
            <a:endParaRPr lang="en-US" sz="1600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8313" y="1268413"/>
            <a:ext cx="79200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</a:endParaRPr>
          </a:p>
          <a:p>
            <a:pPr marL="268288" indent="-268288">
              <a:buFont typeface="Calibri" pitchFamily="34" charset="0"/>
              <a:buChar char="»"/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8679" name="ZoneTexte 6"/>
          <p:cNvSpPr txBox="1">
            <a:spLocks noChangeArrowheads="1"/>
          </p:cNvSpPr>
          <p:nvPr/>
        </p:nvSpPr>
        <p:spPr bwMode="auto">
          <a:xfrm>
            <a:off x="3635375" y="260350"/>
            <a:ext cx="5186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Examples of injection and withdrawal curves : aquifer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19672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Injection</a:t>
            </a:r>
            <a:endParaRPr lang="fr-FR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56176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Withdrawal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602702" y="313109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Injection rate</a:t>
            </a: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3753781" y="316709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Withdrawal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 rate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32240" y="544522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Stock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level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51720" y="53732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Stock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level</a:t>
            </a:r>
          </a:p>
        </p:txBody>
      </p:sp>
      <p:graphicFrame>
        <p:nvGraphicFramePr>
          <p:cNvPr id="17" name="Graphique 16"/>
          <p:cNvGraphicFramePr/>
          <p:nvPr/>
        </p:nvGraphicFramePr>
        <p:xfrm>
          <a:off x="323528" y="1988840"/>
          <a:ext cx="47525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4785767" y="2060848"/>
          <a:ext cx="435823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24852-62F4-4B20-8D66-6E5C20A31A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3635375" y="260350"/>
            <a:ext cx="5186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Examples of injection and withdrawal curves : salt cavity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35696" y="14847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Calibri" pitchFamily="34" charset="0"/>
              </a:rPr>
              <a:t>Injection</a:t>
            </a:r>
            <a:endParaRPr lang="fr-FR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8184" y="14127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Withdrawal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602702" y="313109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Injection rate</a:t>
            </a: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3753781" y="323910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Withdrawal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 rate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32240" y="537321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Stock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level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95736" y="53732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Stock 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level</a:t>
            </a:r>
          </a:p>
        </p:txBody>
      </p:sp>
      <p:graphicFrame>
        <p:nvGraphicFramePr>
          <p:cNvPr id="12" name="Graphique 11"/>
          <p:cNvGraphicFramePr/>
          <p:nvPr/>
        </p:nvGraphicFramePr>
        <p:xfrm>
          <a:off x="251520" y="1988840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/>
          <p:nvPr/>
        </p:nvGraphicFramePr>
        <p:xfrm>
          <a:off x="4716016" y="1988840"/>
          <a:ext cx="42484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2420938"/>
            <a:ext cx="8713788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2300" indent="-622300">
              <a:defRPr/>
            </a:pPr>
            <a:r>
              <a:rPr lang="en-US" sz="3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III. </a:t>
            </a:r>
            <a:r>
              <a:rPr lang="en-US" sz="3200" b="1" dirty="0" smtClean="0">
                <a:solidFill>
                  <a:srgbClr val="000099"/>
                </a:solidFill>
                <a:latin typeface="Calibri" pitchFamily="34" charset="0"/>
                <a:cs typeface="+mn-cs"/>
              </a:rPr>
              <a:t>	Natural </a:t>
            </a:r>
            <a:r>
              <a:rPr lang="en-US" sz="3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Gas Storage: constraints management</a:t>
            </a:r>
          </a:p>
          <a:p>
            <a:pPr marL="725488" lvl="1" indent="-268288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white">
          <a:xfrm>
            <a:off x="611188" y="692150"/>
            <a:ext cx="8064500" cy="576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80000" tIns="44450" rIns="90488" bIns="44450" anchor="b"/>
          <a:lstStyle/>
          <a:p>
            <a:pPr algn="ctr" eaLnBrk="0" hangingPunct="0"/>
            <a:endParaRPr lang="en-GB" sz="3600" b="1">
              <a:solidFill>
                <a:srgbClr val="000099"/>
              </a:solidFill>
              <a:latin typeface="AvantGarde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323850" y="1125538"/>
            <a:ext cx="8208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1">
              <a:solidFill>
                <a:srgbClr val="000099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1600" b="1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9" name="Picture 54" descr="foto2-p15v3.png                                                000BC3BATEXASKILLER DOCS               BD06E88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2839720" cy="17949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72816"/>
            <a:ext cx="3097952" cy="1910609"/>
          </a:xfrm>
          <a:prstGeom prst="rect">
            <a:avLst/>
          </a:prstGeom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1" name="ZoneTexte 10"/>
          <p:cNvSpPr txBox="1"/>
          <p:nvPr/>
        </p:nvSpPr>
        <p:spPr>
          <a:xfrm>
            <a:off x="468313" y="1341438"/>
            <a:ext cx="2374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Surface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facilities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84888" y="1268413"/>
            <a:ext cx="2016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Subsurface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16238" y="4149725"/>
            <a:ext cx="2447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 demand</a:t>
            </a:r>
          </a:p>
          <a:p>
            <a:pPr>
              <a:defRPr/>
            </a:pPr>
            <a:endParaRPr lang="fr-FR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2699792" y="4581128"/>
            <a:ext cx="2880320" cy="1584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65113" indent="-265113">
              <a:buFontTx/>
              <a:buBlip>
                <a:blip r:embed="rId5"/>
              </a:buBlip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i"/>
                <a:ea typeface="Tahoma" pitchFamily="34" charset="0"/>
                <a:cs typeface="Tahoma" pitchFamily="34" charset="0"/>
              </a:rPr>
              <a:t>Seasonal use</a:t>
            </a:r>
          </a:p>
          <a:p>
            <a:pPr marL="265113" indent="-265113">
              <a:buFontTx/>
              <a:buBlip>
                <a:blip r:embed="rId5"/>
              </a:buBlip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i"/>
                <a:ea typeface="Tahoma" pitchFamily="34" charset="0"/>
                <a:cs typeface="Tahoma" pitchFamily="34" charset="0"/>
              </a:rPr>
              <a:t>Balancing</a:t>
            </a:r>
          </a:p>
          <a:p>
            <a:pPr marL="265113" indent="-265113">
              <a:buFontTx/>
              <a:buBlip>
                <a:blip r:embed="rId5"/>
              </a:buBlip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i"/>
                <a:ea typeface="Tahoma" pitchFamily="34" charset="0"/>
                <a:cs typeface="Tahoma" pitchFamily="34" charset="0"/>
              </a:rPr>
              <a:t>Weekly flexibility</a:t>
            </a:r>
          </a:p>
          <a:p>
            <a:pPr marL="265113" indent="-265113">
              <a:buFontTx/>
              <a:buBlip>
                <a:blip r:embed="rId5"/>
              </a:buBlip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i"/>
                <a:ea typeface="Tahoma" pitchFamily="34" charset="0"/>
                <a:cs typeface="Tahoma" pitchFamily="34" charset="0"/>
              </a:rPr>
              <a:t>Intra-day flexibility</a:t>
            </a:r>
          </a:p>
          <a:p>
            <a:pPr marL="265113" indent="-265113">
              <a:buFontTx/>
              <a:buBlip>
                <a:blip r:embed="rId5"/>
              </a:buBlip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i"/>
                <a:ea typeface="Tahoma" pitchFamily="34" charset="0"/>
                <a:cs typeface="Tahoma" pitchFamily="34" charset="0"/>
              </a:rPr>
              <a:t>Arbitrage</a:t>
            </a:r>
          </a:p>
          <a:p>
            <a:pPr eaLnBrk="0" hangingPunct="0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Double flèche horizontale 27"/>
          <p:cNvSpPr/>
          <p:nvPr/>
        </p:nvSpPr>
        <p:spPr bwMode="auto">
          <a:xfrm>
            <a:off x="3131840" y="1988840"/>
            <a:ext cx="1800200" cy="50405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Double flèche horizontale 28"/>
          <p:cNvSpPr/>
          <p:nvPr/>
        </p:nvSpPr>
        <p:spPr bwMode="auto">
          <a:xfrm rot="19200705">
            <a:off x="4170565" y="3308257"/>
            <a:ext cx="1156639" cy="516123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Double flèche horizontale 29"/>
          <p:cNvSpPr/>
          <p:nvPr/>
        </p:nvSpPr>
        <p:spPr bwMode="auto">
          <a:xfrm rot="2760269">
            <a:off x="2715639" y="3307304"/>
            <a:ext cx="1075312" cy="50055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48038" y="2565400"/>
            <a:ext cx="14493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constraints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management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323850" y="1412875"/>
            <a:ext cx="84963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174625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196752"/>
            <a:ext cx="8135938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When offering storage services, Storage System Operators are faced with a number of operational challenges and risks to control….</a:t>
            </a:r>
          </a:p>
          <a:p>
            <a:pPr marL="0"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Salt cavern creep</a:t>
            </a:r>
          </a:p>
          <a:p>
            <a:pPr marL="0" lvl="1">
              <a:defRPr/>
            </a:pPr>
            <a:endParaRPr lang="en-US" sz="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444500" lvl="2" indent="-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occurs if the minimum operating pressure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 is reduced too far </a:t>
            </a:r>
          </a:p>
          <a:p>
            <a:pPr marL="177800" lvl="2" indent="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is due to salt properties</a:t>
            </a:r>
          </a:p>
          <a:p>
            <a:pPr marL="444500" lvl="2" indent="-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leads to deformation and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cavern closure =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loss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working volume</a:t>
            </a:r>
          </a:p>
          <a:p>
            <a:pPr marL="0"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61" name="Group 14"/>
          <p:cNvGrpSpPr>
            <a:grpSpLocks/>
          </p:cNvGrpSpPr>
          <p:nvPr/>
        </p:nvGrpSpPr>
        <p:grpSpPr bwMode="auto">
          <a:xfrm>
            <a:off x="4644008" y="2780928"/>
            <a:ext cx="4248943" cy="3453161"/>
            <a:chOff x="1764" y="94"/>
            <a:chExt cx="4260" cy="3819"/>
          </a:xfrm>
        </p:grpSpPr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3959" y="2763"/>
              <a:ext cx="56" cy="48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3965" y="3258"/>
              <a:ext cx="56" cy="14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4" name="Group 17"/>
            <p:cNvGrpSpPr>
              <a:grpSpLocks/>
            </p:cNvGrpSpPr>
            <p:nvPr/>
          </p:nvGrpSpPr>
          <p:grpSpPr bwMode="auto">
            <a:xfrm>
              <a:off x="2925" y="336"/>
              <a:ext cx="2132" cy="3070"/>
              <a:chOff x="973" y="331"/>
              <a:chExt cx="2049" cy="2927"/>
            </a:xfrm>
          </p:grpSpPr>
          <p:sp>
            <p:nvSpPr>
              <p:cNvPr id="111" name="Freeform 18"/>
              <p:cNvSpPr>
                <a:spLocks/>
              </p:cNvSpPr>
              <p:nvPr/>
            </p:nvSpPr>
            <p:spPr bwMode="auto">
              <a:xfrm>
                <a:off x="2004" y="331"/>
                <a:ext cx="1018" cy="2925"/>
              </a:xfrm>
              <a:custGeom>
                <a:avLst/>
                <a:gdLst>
                  <a:gd name="T0" fmla="*/ 0 w 1018"/>
                  <a:gd name="T1" fmla="*/ 0 h 2925"/>
                  <a:gd name="T2" fmla="*/ 68 w 1018"/>
                  <a:gd name="T3" fmla="*/ 26 h 2925"/>
                  <a:gd name="T4" fmla="*/ 170 w 1018"/>
                  <a:gd name="T5" fmla="*/ 185 h 2925"/>
                  <a:gd name="T6" fmla="*/ 175 w 1018"/>
                  <a:gd name="T7" fmla="*/ 327 h 2925"/>
                  <a:gd name="T8" fmla="*/ 178 w 1018"/>
                  <a:gd name="T9" fmla="*/ 389 h 2925"/>
                  <a:gd name="T10" fmla="*/ 103 w 1018"/>
                  <a:gd name="T11" fmla="*/ 461 h 2925"/>
                  <a:gd name="T12" fmla="*/ 156 w 1018"/>
                  <a:gd name="T13" fmla="*/ 564 h 2925"/>
                  <a:gd name="T14" fmla="*/ 163 w 1018"/>
                  <a:gd name="T15" fmla="*/ 588 h 2925"/>
                  <a:gd name="T16" fmla="*/ 137 w 1018"/>
                  <a:gd name="T17" fmla="*/ 648 h 2925"/>
                  <a:gd name="T18" fmla="*/ 142 w 1018"/>
                  <a:gd name="T19" fmla="*/ 684 h 2925"/>
                  <a:gd name="T20" fmla="*/ 152 w 1018"/>
                  <a:gd name="T21" fmla="*/ 721 h 2925"/>
                  <a:gd name="T22" fmla="*/ 302 w 1018"/>
                  <a:gd name="T23" fmla="*/ 811 h 2925"/>
                  <a:gd name="T24" fmla="*/ 372 w 1018"/>
                  <a:gd name="T25" fmla="*/ 895 h 2925"/>
                  <a:gd name="T26" fmla="*/ 386 w 1018"/>
                  <a:gd name="T27" fmla="*/ 972 h 2925"/>
                  <a:gd name="T28" fmla="*/ 370 w 1018"/>
                  <a:gd name="T29" fmla="*/ 1044 h 2925"/>
                  <a:gd name="T30" fmla="*/ 415 w 1018"/>
                  <a:gd name="T31" fmla="*/ 1120 h 2925"/>
                  <a:gd name="T32" fmla="*/ 533 w 1018"/>
                  <a:gd name="T33" fmla="*/ 1193 h 2925"/>
                  <a:gd name="T34" fmla="*/ 638 w 1018"/>
                  <a:gd name="T35" fmla="*/ 1270 h 2925"/>
                  <a:gd name="T36" fmla="*/ 687 w 1018"/>
                  <a:gd name="T37" fmla="*/ 1338 h 2925"/>
                  <a:gd name="T38" fmla="*/ 790 w 1018"/>
                  <a:gd name="T39" fmla="*/ 1409 h 2925"/>
                  <a:gd name="T40" fmla="*/ 859 w 1018"/>
                  <a:gd name="T41" fmla="*/ 1491 h 2925"/>
                  <a:gd name="T42" fmla="*/ 890 w 1018"/>
                  <a:gd name="T43" fmla="*/ 1572 h 2925"/>
                  <a:gd name="T44" fmla="*/ 917 w 1018"/>
                  <a:gd name="T45" fmla="*/ 1721 h 2925"/>
                  <a:gd name="T46" fmla="*/ 917 w 1018"/>
                  <a:gd name="T47" fmla="*/ 1788 h 2925"/>
                  <a:gd name="T48" fmla="*/ 934 w 1018"/>
                  <a:gd name="T49" fmla="*/ 1855 h 2925"/>
                  <a:gd name="T50" fmla="*/ 924 w 1018"/>
                  <a:gd name="T51" fmla="*/ 1997 h 2925"/>
                  <a:gd name="T52" fmla="*/ 962 w 1018"/>
                  <a:gd name="T53" fmla="*/ 2067 h 2925"/>
                  <a:gd name="T54" fmla="*/ 970 w 1018"/>
                  <a:gd name="T55" fmla="*/ 2138 h 2925"/>
                  <a:gd name="T56" fmla="*/ 989 w 1018"/>
                  <a:gd name="T57" fmla="*/ 2218 h 2925"/>
                  <a:gd name="T58" fmla="*/ 998 w 1018"/>
                  <a:gd name="T59" fmla="*/ 2364 h 2925"/>
                  <a:gd name="T60" fmla="*/ 1013 w 1018"/>
                  <a:gd name="T61" fmla="*/ 2429 h 2925"/>
                  <a:gd name="T62" fmla="*/ 1018 w 1018"/>
                  <a:gd name="T63" fmla="*/ 2509 h 2925"/>
                  <a:gd name="T64" fmla="*/ 943 w 1018"/>
                  <a:gd name="T65" fmla="*/ 2583 h 2925"/>
                  <a:gd name="T66" fmla="*/ 587 w 1018"/>
                  <a:gd name="T67" fmla="*/ 2797 h 2925"/>
                  <a:gd name="T68" fmla="*/ 10 w 1018"/>
                  <a:gd name="T69" fmla="*/ 2925 h 29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8"/>
                  <a:gd name="T106" fmla="*/ 0 h 2925"/>
                  <a:gd name="T107" fmla="*/ 1018 w 1018"/>
                  <a:gd name="T108" fmla="*/ 2925 h 29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8" h="2925">
                    <a:moveTo>
                      <a:pt x="0" y="0"/>
                    </a:moveTo>
                    <a:lnTo>
                      <a:pt x="68" y="26"/>
                    </a:lnTo>
                    <a:lnTo>
                      <a:pt x="170" y="185"/>
                    </a:lnTo>
                    <a:lnTo>
                      <a:pt x="175" y="327"/>
                    </a:lnTo>
                    <a:lnTo>
                      <a:pt x="178" y="389"/>
                    </a:lnTo>
                    <a:lnTo>
                      <a:pt x="103" y="461"/>
                    </a:lnTo>
                    <a:lnTo>
                      <a:pt x="156" y="564"/>
                    </a:lnTo>
                    <a:lnTo>
                      <a:pt x="163" y="588"/>
                    </a:lnTo>
                    <a:lnTo>
                      <a:pt x="137" y="648"/>
                    </a:lnTo>
                    <a:lnTo>
                      <a:pt x="142" y="684"/>
                    </a:lnTo>
                    <a:lnTo>
                      <a:pt x="152" y="721"/>
                    </a:lnTo>
                    <a:lnTo>
                      <a:pt x="302" y="811"/>
                    </a:lnTo>
                    <a:lnTo>
                      <a:pt x="372" y="895"/>
                    </a:lnTo>
                    <a:lnTo>
                      <a:pt x="386" y="972"/>
                    </a:lnTo>
                    <a:lnTo>
                      <a:pt x="370" y="1044"/>
                    </a:lnTo>
                    <a:lnTo>
                      <a:pt x="415" y="1120"/>
                    </a:lnTo>
                    <a:lnTo>
                      <a:pt x="533" y="1193"/>
                    </a:lnTo>
                    <a:lnTo>
                      <a:pt x="638" y="1270"/>
                    </a:lnTo>
                    <a:lnTo>
                      <a:pt x="687" y="1338"/>
                    </a:lnTo>
                    <a:lnTo>
                      <a:pt x="790" y="1409"/>
                    </a:lnTo>
                    <a:lnTo>
                      <a:pt x="859" y="1491"/>
                    </a:lnTo>
                    <a:lnTo>
                      <a:pt x="890" y="1572"/>
                    </a:lnTo>
                    <a:lnTo>
                      <a:pt x="917" y="1721"/>
                    </a:lnTo>
                    <a:lnTo>
                      <a:pt x="917" y="1788"/>
                    </a:lnTo>
                    <a:lnTo>
                      <a:pt x="934" y="1855"/>
                    </a:lnTo>
                    <a:lnTo>
                      <a:pt x="924" y="1997"/>
                    </a:lnTo>
                    <a:lnTo>
                      <a:pt x="962" y="2067"/>
                    </a:lnTo>
                    <a:lnTo>
                      <a:pt x="970" y="2138"/>
                    </a:lnTo>
                    <a:lnTo>
                      <a:pt x="989" y="2218"/>
                    </a:lnTo>
                    <a:lnTo>
                      <a:pt x="998" y="2364"/>
                    </a:lnTo>
                    <a:lnTo>
                      <a:pt x="1013" y="2429"/>
                    </a:lnTo>
                    <a:lnTo>
                      <a:pt x="1018" y="2509"/>
                    </a:lnTo>
                    <a:lnTo>
                      <a:pt x="943" y="2583"/>
                    </a:lnTo>
                    <a:lnTo>
                      <a:pt x="587" y="2797"/>
                    </a:lnTo>
                    <a:lnTo>
                      <a:pt x="10" y="2925"/>
                    </a:lnTo>
                  </a:path>
                </a:pathLst>
              </a:custGeom>
              <a:solidFill>
                <a:srgbClr val="CCFFCC"/>
              </a:solidFill>
              <a:ln w="12700" cmpd="sng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Freeform 19"/>
              <p:cNvSpPr>
                <a:spLocks/>
              </p:cNvSpPr>
              <p:nvPr/>
            </p:nvSpPr>
            <p:spPr bwMode="auto">
              <a:xfrm flipH="1">
                <a:off x="973" y="333"/>
                <a:ext cx="1018" cy="2925"/>
              </a:xfrm>
              <a:custGeom>
                <a:avLst/>
                <a:gdLst>
                  <a:gd name="T0" fmla="*/ 0 w 1018"/>
                  <a:gd name="T1" fmla="*/ 0 h 2925"/>
                  <a:gd name="T2" fmla="*/ 68 w 1018"/>
                  <a:gd name="T3" fmla="*/ 26 h 2925"/>
                  <a:gd name="T4" fmla="*/ 170 w 1018"/>
                  <a:gd name="T5" fmla="*/ 185 h 2925"/>
                  <a:gd name="T6" fmla="*/ 175 w 1018"/>
                  <a:gd name="T7" fmla="*/ 327 h 2925"/>
                  <a:gd name="T8" fmla="*/ 178 w 1018"/>
                  <a:gd name="T9" fmla="*/ 389 h 2925"/>
                  <a:gd name="T10" fmla="*/ 103 w 1018"/>
                  <a:gd name="T11" fmla="*/ 461 h 2925"/>
                  <a:gd name="T12" fmla="*/ 156 w 1018"/>
                  <a:gd name="T13" fmla="*/ 564 h 2925"/>
                  <a:gd name="T14" fmla="*/ 163 w 1018"/>
                  <a:gd name="T15" fmla="*/ 588 h 2925"/>
                  <a:gd name="T16" fmla="*/ 137 w 1018"/>
                  <a:gd name="T17" fmla="*/ 648 h 2925"/>
                  <a:gd name="T18" fmla="*/ 142 w 1018"/>
                  <a:gd name="T19" fmla="*/ 684 h 2925"/>
                  <a:gd name="T20" fmla="*/ 152 w 1018"/>
                  <a:gd name="T21" fmla="*/ 721 h 2925"/>
                  <a:gd name="T22" fmla="*/ 302 w 1018"/>
                  <a:gd name="T23" fmla="*/ 811 h 2925"/>
                  <a:gd name="T24" fmla="*/ 372 w 1018"/>
                  <a:gd name="T25" fmla="*/ 895 h 2925"/>
                  <a:gd name="T26" fmla="*/ 386 w 1018"/>
                  <a:gd name="T27" fmla="*/ 972 h 2925"/>
                  <a:gd name="T28" fmla="*/ 370 w 1018"/>
                  <a:gd name="T29" fmla="*/ 1044 h 2925"/>
                  <a:gd name="T30" fmla="*/ 415 w 1018"/>
                  <a:gd name="T31" fmla="*/ 1120 h 2925"/>
                  <a:gd name="T32" fmla="*/ 533 w 1018"/>
                  <a:gd name="T33" fmla="*/ 1193 h 2925"/>
                  <a:gd name="T34" fmla="*/ 638 w 1018"/>
                  <a:gd name="T35" fmla="*/ 1270 h 2925"/>
                  <a:gd name="T36" fmla="*/ 687 w 1018"/>
                  <a:gd name="T37" fmla="*/ 1338 h 2925"/>
                  <a:gd name="T38" fmla="*/ 790 w 1018"/>
                  <a:gd name="T39" fmla="*/ 1409 h 2925"/>
                  <a:gd name="T40" fmla="*/ 859 w 1018"/>
                  <a:gd name="T41" fmla="*/ 1491 h 2925"/>
                  <a:gd name="T42" fmla="*/ 890 w 1018"/>
                  <a:gd name="T43" fmla="*/ 1572 h 2925"/>
                  <a:gd name="T44" fmla="*/ 917 w 1018"/>
                  <a:gd name="T45" fmla="*/ 1721 h 2925"/>
                  <a:gd name="T46" fmla="*/ 917 w 1018"/>
                  <a:gd name="T47" fmla="*/ 1788 h 2925"/>
                  <a:gd name="T48" fmla="*/ 934 w 1018"/>
                  <a:gd name="T49" fmla="*/ 1855 h 2925"/>
                  <a:gd name="T50" fmla="*/ 924 w 1018"/>
                  <a:gd name="T51" fmla="*/ 1997 h 2925"/>
                  <a:gd name="T52" fmla="*/ 962 w 1018"/>
                  <a:gd name="T53" fmla="*/ 2067 h 2925"/>
                  <a:gd name="T54" fmla="*/ 970 w 1018"/>
                  <a:gd name="T55" fmla="*/ 2138 h 2925"/>
                  <a:gd name="T56" fmla="*/ 989 w 1018"/>
                  <a:gd name="T57" fmla="*/ 2218 h 2925"/>
                  <a:gd name="T58" fmla="*/ 998 w 1018"/>
                  <a:gd name="T59" fmla="*/ 2364 h 2925"/>
                  <a:gd name="T60" fmla="*/ 1013 w 1018"/>
                  <a:gd name="T61" fmla="*/ 2429 h 2925"/>
                  <a:gd name="T62" fmla="*/ 1018 w 1018"/>
                  <a:gd name="T63" fmla="*/ 2509 h 2925"/>
                  <a:gd name="T64" fmla="*/ 943 w 1018"/>
                  <a:gd name="T65" fmla="*/ 2583 h 2925"/>
                  <a:gd name="T66" fmla="*/ 587 w 1018"/>
                  <a:gd name="T67" fmla="*/ 2797 h 2925"/>
                  <a:gd name="T68" fmla="*/ 10 w 1018"/>
                  <a:gd name="T69" fmla="*/ 2925 h 29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8"/>
                  <a:gd name="T106" fmla="*/ 0 h 2925"/>
                  <a:gd name="T107" fmla="*/ 1018 w 1018"/>
                  <a:gd name="T108" fmla="*/ 2925 h 29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8" h="2925">
                    <a:moveTo>
                      <a:pt x="0" y="0"/>
                    </a:moveTo>
                    <a:lnTo>
                      <a:pt x="68" y="26"/>
                    </a:lnTo>
                    <a:lnTo>
                      <a:pt x="170" y="185"/>
                    </a:lnTo>
                    <a:lnTo>
                      <a:pt x="175" y="327"/>
                    </a:lnTo>
                    <a:lnTo>
                      <a:pt x="178" y="389"/>
                    </a:lnTo>
                    <a:lnTo>
                      <a:pt x="103" y="461"/>
                    </a:lnTo>
                    <a:lnTo>
                      <a:pt x="156" y="564"/>
                    </a:lnTo>
                    <a:lnTo>
                      <a:pt x="163" y="588"/>
                    </a:lnTo>
                    <a:lnTo>
                      <a:pt x="137" y="648"/>
                    </a:lnTo>
                    <a:lnTo>
                      <a:pt x="142" y="684"/>
                    </a:lnTo>
                    <a:lnTo>
                      <a:pt x="152" y="721"/>
                    </a:lnTo>
                    <a:lnTo>
                      <a:pt x="302" y="811"/>
                    </a:lnTo>
                    <a:lnTo>
                      <a:pt x="372" y="895"/>
                    </a:lnTo>
                    <a:lnTo>
                      <a:pt x="386" y="972"/>
                    </a:lnTo>
                    <a:lnTo>
                      <a:pt x="370" y="1044"/>
                    </a:lnTo>
                    <a:lnTo>
                      <a:pt x="415" y="1120"/>
                    </a:lnTo>
                    <a:lnTo>
                      <a:pt x="533" y="1193"/>
                    </a:lnTo>
                    <a:lnTo>
                      <a:pt x="638" y="1270"/>
                    </a:lnTo>
                    <a:lnTo>
                      <a:pt x="687" y="1338"/>
                    </a:lnTo>
                    <a:lnTo>
                      <a:pt x="790" y="1409"/>
                    </a:lnTo>
                    <a:lnTo>
                      <a:pt x="859" y="1491"/>
                    </a:lnTo>
                    <a:lnTo>
                      <a:pt x="890" y="1572"/>
                    </a:lnTo>
                    <a:lnTo>
                      <a:pt x="917" y="1721"/>
                    </a:lnTo>
                    <a:lnTo>
                      <a:pt x="917" y="1788"/>
                    </a:lnTo>
                    <a:lnTo>
                      <a:pt x="934" y="1855"/>
                    </a:lnTo>
                    <a:lnTo>
                      <a:pt x="924" y="1997"/>
                    </a:lnTo>
                    <a:lnTo>
                      <a:pt x="962" y="2067"/>
                    </a:lnTo>
                    <a:lnTo>
                      <a:pt x="970" y="2138"/>
                    </a:lnTo>
                    <a:lnTo>
                      <a:pt x="989" y="2218"/>
                    </a:lnTo>
                    <a:lnTo>
                      <a:pt x="998" y="2364"/>
                    </a:lnTo>
                    <a:lnTo>
                      <a:pt x="1013" y="2429"/>
                    </a:lnTo>
                    <a:lnTo>
                      <a:pt x="1018" y="2509"/>
                    </a:lnTo>
                    <a:lnTo>
                      <a:pt x="943" y="2583"/>
                    </a:lnTo>
                    <a:lnTo>
                      <a:pt x="587" y="2797"/>
                    </a:lnTo>
                    <a:lnTo>
                      <a:pt x="10" y="2925"/>
                    </a:lnTo>
                  </a:path>
                </a:pathLst>
              </a:custGeom>
              <a:solidFill>
                <a:srgbClr val="CCFFCC"/>
              </a:solidFill>
              <a:ln w="12700" cmpd="sng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5" name="Group 20"/>
            <p:cNvGrpSpPr>
              <a:grpSpLocks/>
            </p:cNvGrpSpPr>
            <p:nvPr/>
          </p:nvGrpSpPr>
          <p:grpSpPr bwMode="auto">
            <a:xfrm>
              <a:off x="3003" y="344"/>
              <a:ext cx="1975" cy="2913"/>
              <a:chOff x="1048" y="338"/>
              <a:chExt cx="1899" cy="2778"/>
            </a:xfrm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1999" y="338"/>
                <a:ext cx="948" cy="2776"/>
              </a:xfrm>
              <a:custGeom>
                <a:avLst/>
                <a:gdLst>
                  <a:gd name="T0" fmla="*/ 0 w 948"/>
                  <a:gd name="T1" fmla="*/ 0 h 2771"/>
                  <a:gd name="T2" fmla="*/ 44 w 948"/>
                  <a:gd name="T3" fmla="*/ 37 h 2771"/>
                  <a:gd name="T4" fmla="*/ 81 w 948"/>
                  <a:gd name="T5" fmla="*/ 84 h 2771"/>
                  <a:gd name="T6" fmla="*/ 132 w 948"/>
                  <a:gd name="T7" fmla="*/ 132 h 2771"/>
                  <a:gd name="T8" fmla="*/ 149 w 948"/>
                  <a:gd name="T9" fmla="*/ 163 h 2771"/>
                  <a:gd name="T10" fmla="*/ 159 w 948"/>
                  <a:gd name="T11" fmla="*/ 214 h 2771"/>
                  <a:gd name="T12" fmla="*/ 168 w 948"/>
                  <a:gd name="T13" fmla="*/ 346 h 2771"/>
                  <a:gd name="T14" fmla="*/ 166 w 948"/>
                  <a:gd name="T15" fmla="*/ 399 h 2771"/>
                  <a:gd name="T16" fmla="*/ 147 w 948"/>
                  <a:gd name="T17" fmla="*/ 480 h 2771"/>
                  <a:gd name="T18" fmla="*/ 163 w 948"/>
                  <a:gd name="T19" fmla="*/ 509 h 2771"/>
                  <a:gd name="T20" fmla="*/ 171 w 948"/>
                  <a:gd name="T21" fmla="*/ 545 h 2771"/>
                  <a:gd name="T22" fmla="*/ 168 w 948"/>
                  <a:gd name="T23" fmla="*/ 567 h 2771"/>
                  <a:gd name="T24" fmla="*/ 159 w 948"/>
                  <a:gd name="T25" fmla="*/ 641 h 2771"/>
                  <a:gd name="T26" fmla="*/ 161 w 948"/>
                  <a:gd name="T27" fmla="*/ 723 h 2771"/>
                  <a:gd name="T28" fmla="*/ 187 w 948"/>
                  <a:gd name="T29" fmla="*/ 790 h 2771"/>
                  <a:gd name="T30" fmla="*/ 226 w 948"/>
                  <a:gd name="T31" fmla="*/ 821 h 2771"/>
                  <a:gd name="T32" fmla="*/ 240 w 948"/>
                  <a:gd name="T33" fmla="*/ 855 h 2771"/>
                  <a:gd name="T34" fmla="*/ 271 w 948"/>
                  <a:gd name="T35" fmla="*/ 872 h 2771"/>
                  <a:gd name="T36" fmla="*/ 312 w 948"/>
                  <a:gd name="T37" fmla="*/ 891 h 2771"/>
                  <a:gd name="T38" fmla="*/ 346 w 948"/>
                  <a:gd name="T39" fmla="*/ 922 h 2771"/>
                  <a:gd name="T40" fmla="*/ 360 w 948"/>
                  <a:gd name="T41" fmla="*/ 970 h 2771"/>
                  <a:gd name="T42" fmla="*/ 372 w 948"/>
                  <a:gd name="T43" fmla="*/ 1018 h 2771"/>
                  <a:gd name="T44" fmla="*/ 377 w 948"/>
                  <a:gd name="T45" fmla="*/ 1114 h 2771"/>
                  <a:gd name="T46" fmla="*/ 420 w 948"/>
                  <a:gd name="T47" fmla="*/ 1167 h 2771"/>
                  <a:gd name="T48" fmla="*/ 481 w 948"/>
                  <a:gd name="T49" fmla="*/ 1207 h 2771"/>
                  <a:gd name="T50" fmla="*/ 519 w 948"/>
                  <a:gd name="T51" fmla="*/ 1217 h 2771"/>
                  <a:gd name="T52" fmla="*/ 550 w 948"/>
                  <a:gd name="T53" fmla="*/ 1260 h 2771"/>
                  <a:gd name="T54" fmla="*/ 669 w 948"/>
                  <a:gd name="T55" fmla="*/ 1325 h 2771"/>
                  <a:gd name="T56" fmla="*/ 709 w 948"/>
                  <a:gd name="T57" fmla="*/ 1373 h 2771"/>
                  <a:gd name="T58" fmla="*/ 785 w 948"/>
                  <a:gd name="T59" fmla="*/ 1441 h 2771"/>
                  <a:gd name="T60" fmla="*/ 838 w 948"/>
                  <a:gd name="T61" fmla="*/ 1530 h 2771"/>
                  <a:gd name="T62" fmla="*/ 860 w 948"/>
                  <a:gd name="T63" fmla="*/ 1608 h 2771"/>
                  <a:gd name="T64" fmla="*/ 865 w 948"/>
                  <a:gd name="T65" fmla="*/ 1722 h 2771"/>
                  <a:gd name="T66" fmla="*/ 881 w 948"/>
                  <a:gd name="T67" fmla="*/ 1870 h 2771"/>
                  <a:gd name="T68" fmla="*/ 874 w 948"/>
                  <a:gd name="T69" fmla="*/ 1956 h 2771"/>
                  <a:gd name="T70" fmla="*/ 874 w 948"/>
                  <a:gd name="T71" fmla="*/ 1980 h 2771"/>
                  <a:gd name="T72" fmla="*/ 881 w 948"/>
                  <a:gd name="T73" fmla="*/ 2000 h 2771"/>
                  <a:gd name="T74" fmla="*/ 912 w 948"/>
                  <a:gd name="T75" fmla="*/ 2108 h 2771"/>
                  <a:gd name="T76" fmla="*/ 948 w 948"/>
                  <a:gd name="T77" fmla="*/ 2360 h 2771"/>
                  <a:gd name="T78" fmla="*/ 931 w 948"/>
                  <a:gd name="T79" fmla="*/ 2429 h 2771"/>
                  <a:gd name="T80" fmla="*/ 761 w 948"/>
                  <a:gd name="T81" fmla="*/ 2501 h 2771"/>
                  <a:gd name="T82" fmla="*/ 499 w 948"/>
                  <a:gd name="T83" fmla="*/ 2576 h 2771"/>
                  <a:gd name="T84" fmla="*/ 480 w 948"/>
                  <a:gd name="T85" fmla="*/ 2645 h 2771"/>
                  <a:gd name="T86" fmla="*/ 7 w 948"/>
                  <a:gd name="T87" fmla="*/ 2771 h 27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48"/>
                  <a:gd name="T133" fmla="*/ 0 h 2771"/>
                  <a:gd name="T134" fmla="*/ 948 w 948"/>
                  <a:gd name="T135" fmla="*/ 2771 h 27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48" h="2771">
                    <a:moveTo>
                      <a:pt x="0" y="0"/>
                    </a:moveTo>
                    <a:lnTo>
                      <a:pt x="44" y="37"/>
                    </a:lnTo>
                    <a:lnTo>
                      <a:pt x="81" y="84"/>
                    </a:lnTo>
                    <a:lnTo>
                      <a:pt x="132" y="132"/>
                    </a:lnTo>
                    <a:lnTo>
                      <a:pt x="149" y="163"/>
                    </a:lnTo>
                    <a:lnTo>
                      <a:pt x="159" y="214"/>
                    </a:lnTo>
                    <a:lnTo>
                      <a:pt x="168" y="346"/>
                    </a:lnTo>
                    <a:lnTo>
                      <a:pt x="166" y="399"/>
                    </a:lnTo>
                    <a:lnTo>
                      <a:pt x="147" y="480"/>
                    </a:lnTo>
                    <a:lnTo>
                      <a:pt x="163" y="509"/>
                    </a:lnTo>
                    <a:lnTo>
                      <a:pt x="171" y="545"/>
                    </a:lnTo>
                    <a:lnTo>
                      <a:pt x="168" y="567"/>
                    </a:lnTo>
                    <a:lnTo>
                      <a:pt x="159" y="641"/>
                    </a:lnTo>
                    <a:lnTo>
                      <a:pt x="161" y="723"/>
                    </a:lnTo>
                    <a:lnTo>
                      <a:pt x="187" y="790"/>
                    </a:lnTo>
                    <a:lnTo>
                      <a:pt x="226" y="821"/>
                    </a:lnTo>
                    <a:lnTo>
                      <a:pt x="240" y="855"/>
                    </a:lnTo>
                    <a:lnTo>
                      <a:pt x="271" y="872"/>
                    </a:lnTo>
                    <a:lnTo>
                      <a:pt x="312" y="891"/>
                    </a:lnTo>
                    <a:lnTo>
                      <a:pt x="346" y="922"/>
                    </a:lnTo>
                    <a:lnTo>
                      <a:pt x="360" y="970"/>
                    </a:lnTo>
                    <a:lnTo>
                      <a:pt x="372" y="1018"/>
                    </a:lnTo>
                    <a:lnTo>
                      <a:pt x="377" y="1114"/>
                    </a:lnTo>
                    <a:lnTo>
                      <a:pt x="420" y="1167"/>
                    </a:lnTo>
                    <a:lnTo>
                      <a:pt x="481" y="1207"/>
                    </a:lnTo>
                    <a:lnTo>
                      <a:pt x="519" y="1217"/>
                    </a:lnTo>
                    <a:lnTo>
                      <a:pt x="550" y="1260"/>
                    </a:lnTo>
                    <a:lnTo>
                      <a:pt x="669" y="1325"/>
                    </a:lnTo>
                    <a:lnTo>
                      <a:pt x="709" y="1373"/>
                    </a:lnTo>
                    <a:lnTo>
                      <a:pt x="785" y="1441"/>
                    </a:lnTo>
                    <a:lnTo>
                      <a:pt x="838" y="1530"/>
                    </a:lnTo>
                    <a:lnTo>
                      <a:pt x="860" y="1608"/>
                    </a:lnTo>
                    <a:lnTo>
                      <a:pt x="865" y="1722"/>
                    </a:lnTo>
                    <a:lnTo>
                      <a:pt x="881" y="1870"/>
                    </a:lnTo>
                    <a:lnTo>
                      <a:pt x="874" y="1956"/>
                    </a:lnTo>
                    <a:lnTo>
                      <a:pt x="874" y="1980"/>
                    </a:lnTo>
                    <a:lnTo>
                      <a:pt x="881" y="2000"/>
                    </a:lnTo>
                    <a:lnTo>
                      <a:pt x="912" y="2108"/>
                    </a:lnTo>
                    <a:lnTo>
                      <a:pt x="948" y="2360"/>
                    </a:lnTo>
                    <a:lnTo>
                      <a:pt x="931" y="2429"/>
                    </a:lnTo>
                    <a:lnTo>
                      <a:pt x="761" y="2501"/>
                    </a:lnTo>
                    <a:lnTo>
                      <a:pt x="499" y="2576"/>
                    </a:lnTo>
                    <a:lnTo>
                      <a:pt x="480" y="2645"/>
                    </a:lnTo>
                    <a:lnTo>
                      <a:pt x="7" y="2771"/>
                    </a:lnTo>
                  </a:path>
                </a:pathLst>
              </a:custGeom>
              <a:solidFill>
                <a:srgbClr val="CCFFFF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Freeform 22"/>
              <p:cNvSpPr>
                <a:spLocks/>
              </p:cNvSpPr>
              <p:nvPr/>
            </p:nvSpPr>
            <p:spPr bwMode="auto">
              <a:xfrm flipH="1">
                <a:off x="1048" y="340"/>
                <a:ext cx="948" cy="2776"/>
              </a:xfrm>
              <a:custGeom>
                <a:avLst/>
                <a:gdLst>
                  <a:gd name="T0" fmla="*/ 0 w 948"/>
                  <a:gd name="T1" fmla="*/ 0 h 2771"/>
                  <a:gd name="T2" fmla="*/ 44 w 948"/>
                  <a:gd name="T3" fmla="*/ 37 h 2771"/>
                  <a:gd name="T4" fmla="*/ 81 w 948"/>
                  <a:gd name="T5" fmla="*/ 84 h 2771"/>
                  <a:gd name="T6" fmla="*/ 132 w 948"/>
                  <a:gd name="T7" fmla="*/ 132 h 2771"/>
                  <a:gd name="T8" fmla="*/ 149 w 948"/>
                  <a:gd name="T9" fmla="*/ 163 h 2771"/>
                  <a:gd name="T10" fmla="*/ 159 w 948"/>
                  <a:gd name="T11" fmla="*/ 214 h 2771"/>
                  <a:gd name="T12" fmla="*/ 168 w 948"/>
                  <a:gd name="T13" fmla="*/ 346 h 2771"/>
                  <a:gd name="T14" fmla="*/ 166 w 948"/>
                  <a:gd name="T15" fmla="*/ 399 h 2771"/>
                  <a:gd name="T16" fmla="*/ 147 w 948"/>
                  <a:gd name="T17" fmla="*/ 480 h 2771"/>
                  <a:gd name="T18" fmla="*/ 163 w 948"/>
                  <a:gd name="T19" fmla="*/ 509 h 2771"/>
                  <a:gd name="T20" fmla="*/ 171 w 948"/>
                  <a:gd name="T21" fmla="*/ 545 h 2771"/>
                  <a:gd name="T22" fmla="*/ 168 w 948"/>
                  <a:gd name="T23" fmla="*/ 567 h 2771"/>
                  <a:gd name="T24" fmla="*/ 159 w 948"/>
                  <a:gd name="T25" fmla="*/ 641 h 2771"/>
                  <a:gd name="T26" fmla="*/ 161 w 948"/>
                  <a:gd name="T27" fmla="*/ 723 h 2771"/>
                  <a:gd name="T28" fmla="*/ 187 w 948"/>
                  <a:gd name="T29" fmla="*/ 790 h 2771"/>
                  <a:gd name="T30" fmla="*/ 226 w 948"/>
                  <a:gd name="T31" fmla="*/ 821 h 2771"/>
                  <a:gd name="T32" fmla="*/ 240 w 948"/>
                  <a:gd name="T33" fmla="*/ 855 h 2771"/>
                  <a:gd name="T34" fmla="*/ 271 w 948"/>
                  <a:gd name="T35" fmla="*/ 872 h 2771"/>
                  <a:gd name="T36" fmla="*/ 312 w 948"/>
                  <a:gd name="T37" fmla="*/ 891 h 2771"/>
                  <a:gd name="T38" fmla="*/ 346 w 948"/>
                  <a:gd name="T39" fmla="*/ 922 h 2771"/>
                  <a:gd name="T40" fmla="*/ 360 w 948"/>
                  <a:gd name="T41" fmla="*/ 970 h 2771"/>
                  <a:gd name="T42" fmla="*/ 372 w 948"/>
                  <a:gd name="T43" fmla="*/ 1018 h 2771"/>
                  <a:gd name="T44" fmla="*/ 377 w 948"/>
                  <a:gd name="T45" fmla="*/ 1114 h 2771"/>
                  <a:gd name="T46" fmla="*/ 420 w 948"/>
                  <a:gd name="T47" fmla="*/ 1167 h 2771"/>
                  <a:gd name="T48" fmla="*/ 481 w 948"/>
                  <a:gd name="T49" fmla="*/ 1207 h 2771"/>
                  <a:gd name="T50" fmla="*/ 519 w 948"/>
                  <a:gd name="T51" fmla="*/ 1217 h 2771"/>
                  <a:gd name="T52" fmla="*/ 550 w 948"/>
                  <a:gd name="T53" fmla="*/ 1260 h 2771"/>
                  <a:gd name="T54" fmla="*/ 669 w 948"/>
                  <a:gd name="T55" fmla="*/ 1325 h 2771"/>
                  <a:gd name="T56" fmla="*/ 709 w 948"/>
                  <a:gd name="T57" fmla="*/ 1373 h 2771"/>
                  <a:gd name="T58" fmla="*/ 785 w 948"/>
                  <a:gd name="T59" fmla="*/ 1441 h 2771"/>
                  <a:gd name="T60" fmla="*/ 838 w 948"/>
                  <a:gd name="T61" fmla="*/ 1530 h 2771"/>
                  <a:gd name="T62" fmla="*/ 860 w 948"/>
                  <a:gd name="T63" fmla="*/ 1608 h 2771"/>
                  <a:gd name="T64" fmla="*/ 865 w 948"/>
                  <a:gd name="T65" fmla="*/ 1722 h 2771"/>
                  <a:gd name="T66" fmla="*/ 881 w 948"/>
                  <a:gd name="T67" fmla="*/ 1870 h 2771"/>
                  <a:gd name="T68" fmla="*/ 874 w 948"/>
                  <a:gd name="T69" fmla="*/ 1956 h 2771"/>
                  <a:gd name="T70" fmla="*/ 874 w 948"/>
                  <a:gd name="T71" fmla="*/ 1980 h 2771"/>
                  <a:gd name="T72" fmla="*/ 881 w 948"/>
                  <a:gd name="T73" fmla="*/ 2000 h 2771"/>
                  <a:gd name="T74" fmla="*/ 912 w 948"/>
                  <a:gd name="T75" fmla="*/ 2108 h 2771"/>
                  <a:gd name="T76" fmla="*/ 948 w 948"/>
                  <a:gd name="T77" fmla="*/ 2360 h 2771"/>
                  <a:gd name="T78" fmla="*/ 931 w 948"/>
                  <a:gd name="T79" fmla="*/ 2429 h 2771"/>
                  <a:gd name="T80" fmla="*/ 761 w 948"/>
                  <a:gd name="T81" fmla="*/ 2501 h 2771"/>
                  <a:gd name="T82" fmla="*/ 499 w 948"/>
                  <a:gd name="T83" fmla="*/ 2576 h 2771"/>
                  <a:gd name="T84" fmla="*/ 480 w 948"/>
                  <a:gd name="T85" fmla="*/ 2645 h 2771"/>
                  <a:gd name="T86" fmla="*/ 7 w 948"/>
                  <a:gd name="T87" fmla="*/ 2771 h 27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48"/>
                  <a:gd name="T133" fmla="*/ 0 h 2771"/>
                  <a:gd name="T134" fmla="*/ 948 w 948"/>
                  <a:gd name="T135" fmla="*/ 2771 h 27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48" h="2771">
                    <a:moveTo>
                      <a:pt x="0" y="0"/>
                    </a:moveTo>
                    <a:lnTo>
                      <a:pt x="44" y="37"/>
                    </a:lnTo>
                    <a:lnTo>
                      <a:pt x="81" y="84"/>
                    </a:lnTo>
                    <a:lnTo>
                      <a:pt x="132" y="132"/>
                    </a:lnTo>
                    <a:lnTo>
                      <a:pt x="149" y="163"/>
                    </a:lnTo>
                    <a:lnTo>
                      <a:pt x="159" y="214"/>
                    </a:lnTo>
                    <a:lnTo>
                      <a:pt x="168" y="346"/>
                    </a:lnTo>
                    <a:lnTo>
                      <a:pt x="166" y="399"/>
                    </a:lnTo>
                    <a:lnTo>
                      <a:pt x="147" y="480"/>
                    </a:lnTo>
                    <a:lnTo>
                      <a:pt x="163" y="509"/>
                    </a:lnTo>
                    <a:lnTo>
                      <a:pt x="171" y="545"/>
                    </a:lnTo>
                    <a:lnTo>
                      <a:pt x="168" y="567"/>
                    </a:lnTo>
                    <a:lnTo>
                      <a:pt x="159" y="641"/>
                    </a:lnTo>
                    <a:lnTo>
                      <a:pt x="161" y="723"/>
                    </a:lnTo>
                    <a:lnTo>
                      <a:pt x="187" y="790"/>
                    </a:lnTo>
                    <a:lnTo>
                      <a:pt x="226" y="821"/>
                    </a:lnTo>
                    <a:lnTo>
                      <a:pt x="240" y="855"/>
                    </a:lnTo>
                    <a:lnTo>
                      <a:pt x="271" y="872"/>
                    </a:lnTo>
                    <a:lnTo>
                      <a:pt x="312" y="891"/>
                    </a:lnTo>
                    <a:lnTo>
                      <a:pt x="346" y="922"/>
                    </a:lnTo>
                    <a:lnTo>
                      <a:pt x="360" y="970"/>
                    </a:lnTo>
                    <a:lnTo>
                      <a:pt x="372" y="1018"/>
                    </a:lnTo>
                    <a:lnTo>
                      <a:pt x="377" y="1114"/>
                    </a:lnTo>
                    <a:lnTo>
                      <a:pt x="420" y="1167"/>
                    </a:lnTo>
                    <a:lnTo>
                      <a:pt x="481" y="1207"/>
                    </a:lnTo>
                    <a:lnTo>
                      <a:pt x="519" y="1217"/>
                    </a:lnTo>
                    <a:lnTo>
                      <a:pt x="550" y="1260"/>
                    </a:lnTo>
                    <a:lnTo>
                      <a:pt x="669" y="1325"/>
                    </a:lnTo>
                    <a:lnTo>
                      <a:pt x="709" y="1373"/>
                    </a:lnTo>
                    <a:lnTo>
                      <a:pt x="785" y="1441"/>
                    </a:lnTo>
                    <a:lnTo>
                      <a:pt x="838" y="1530"/>
                    </a:lnTo>
                    <a:lnTo>
                      <a:pt x="860" y="1608"/>
                    </a:lnTo>
                    <a:lnTo>
                      <a:pt x="865" y="1722"/>
                    </a:lnTo>
                    <a:lnTo>
                      <a:pt x="881" y="1870"/>
                    </a:lnTo>
                    <a:lnTo>
                      <a:pt x="874" y="1956"/>
                    </a:lnTo>
                    <a:lnTo>
                      <a:pt x="874" y="1980"/>
                    </a:lnTo>
                    <a:lnTo>
                      <a:pt x="881" y="2000"/>
                    </a:lnTo>
                    <a:lnTo>
                      <a:pt x="912" y="2108"/>
                    </a:lnTo>
                    <a:lnTo>
                      <a:pt x="948" y="2360"/>
                    </a:lnTo>
                    <a:lnTo>
                      <a:pt x="931" y="2429"/>
                    </a:lnTo>
                    <a:lnTo>
                      <a:pt x="761" y="2501"/>
                    </a:lnTo>
                    <a:lnTo>
                      <a:pt x="499" y="2576"/>
                    </a:lnTo>
                    <a:lnTo>
                      <a:pt x="480" y="2645"/>
                    </a:lnTo>
                    <a:lnTo>
                      <a:pt x="7" y="2771"/>
                    </a:lnTo>
                  </a:path>
                </a:pathLst>
              </a:custGeom>
              <a:solidFill>
                <a:srgbClr val="CCFFFF"/>
              </a:solidFill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6" name="Group 23"/>
            <p:cNvGrpSpPr>
              <a:grpSpLocks/>
            </p:cNvGrpSpPr>
            <p:nvPr/>
          </p:nvGrpSpPr>
          <p:grpSpPr bwMode="auto">
            <a:xfrm>
              <a:off x="2449" y="130"/>
              <a:ext cx="3079" cy="3462"/>
              <a:chOff x="516" y="134"/>
              <a:chExt cx="2959" cy="3301"/>
            </a:xfrm>
          </p:grpSpPr>
          <p:sp>
            <p:nvSpPr>
              <p:cNvPr id="82" name="Freeform 24"/>
              <p:cNvSpPr>
                <a:spLocks/>
              </p:cNvSpPr>
              <p:nvPr/>
            </p:nvSpPr>
            <p:spPr bwMode="auto">
              <a:xfrm>
                <a:off x="518" y="134"/>
                <a:ext cx="2957" cy="3296"/>
              </a:xfrm>
              <a:custGeom>
                <a:avLst/>
                <a:gdLst>
                  <a:gd name="T0" fmla="*/ 0 w 2957"/>
                  <a:gd name="T1" fmla="*/ 0 h 3296"/>
                  <a:gd name="T2" fmla="*/ 0 w 2957"/>
                  <a:gd name="T3" fmla="*/ 3296 h 3296"/>
                  <a:gd name="T4" fmla="*/ 2957 w 2957"/>
                  <a:gd name="T5" fmla="*/ 3296 h 3296"/>
                  <a:gd name="T6" fmla="*/ 0 60000 65536"/>
                  <a:gd name="T7" fmla="*/ 0 60000 65536"/>
                  <a:gd name="T8" fmla="*/ 0 60000 65536"/>
                  <a:gd name="T9" fmla="*/ 0 w 2957"/>
                  <a:gd name="T10" fmla="*/ 0 h 3296"/>
                  <a:gd name="T11" fmla="*/ 2957 w 2957"/>
                  <a:gd name="T12" fmla="*/ 3296 h 3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57" h="3296">
                    <a:moveTo>
                      <a:pt x="0" y="0"/>
                    </a:moveTo>
                    <a:lnTo>
                      <a:pt x="0" y="3296"/>
                    </a:lnTo>
                    <a:lnTo>
                      <a:pt x="2957" y="32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3" name="Group 25"/>
              <p:cNvGrpSpPr>
                <a:grpSpLocks/>
              </p:cNvGrpSpPr>
              <p:nvPr/>
            </p:nvGrpSpPr>
            <p:grpSpPr bwMode="auto">
              <a:xfrm>
                <a:off x="2001" y="3389"/>
                <a:ext cx="1109" cy="46"/>
                <a:chOff x="2001" y="3388"/>
                <a:chExt cx="1109" cy="46"/>
              </a:xfrm>
            </p:grpSpPr>
            <p:sp>
              <p:nvSpPr>
                <p:cNvPr id="104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001" y="3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368" y="3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6" name="Group 28"/>
                <p:cNvGrpSpPr>
                  <a:grpSpLocks/>
                </p:cNvGrpSpPr>
                <p:nvPr/>
              </p:nvGrpSpPr>
              <p:grpSpPr bwMode="auto">
                <a:xfrm>
                  <a:off x="2743" y="3388"/>
                  <a:ext cx="367" cy="46"/>
                  <a:chOff x="2097" y="3484"/>
                  <a:chExt cx="367" cy="46"/>
                </a:xfrm>
              </p:grpSpPr>
              <p:sp>
                <p:nvSpPr>
                  <p:cNvPr id="107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97" y="3484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4" y="3484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4" name="Group 31"/>
              <p:cNvGrpSpPr>
                <a:grpSpLocks/>
              </p:cNvGrpSpPr>
              <p:nvPr/>
            </p:nvGrpSpPr>
            <p:grpSpPr bwMode="auto">
              <a:xfrm>
                <a:off x="518" y="3389"/>
                <a:ext cx="1109" cy="46"/>
                <a:chOff x="2001" y="3388"/>
                <a:chExt cx="1109" cy="46"/>
              </a:xfrm>
            </p:grpSpPr>
            <p:sp>
              <p:nvSpPr>
                <p:cNvPr id="99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001" y="3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0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68" y="3388"/>
                  <a:ext cx="0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01" name="Group 34"/>
                <p:cNvGrpSpPr>
                  <a:grpSpLocks/>
                </p:cNvGrpSpPr>
                <p:nvPr/>
              </p:nvGrpSpPr>
              <p:grpSpPr bwMode="auto">
                <a:xfrm>
                  <a:off x="2743" y="3388"/>
                  <a:ext cx="367" cy="46"/>
                  <a:chOff x="2097" y="3484"/>
                  <a:chExt cx="367" cy="46"/>
                </a:xfrm>
              </p:grpSpPr>
              <p:sp>
                <p:nvSpPr>
                  <p:cNvPr id="102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97" y="3484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3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4" y="3484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5" name="Group 37"/>
              <p:cNvGrpSpPr>
                <a:grpSpLocks/>
              </p:cNvGrpSpPr>
              <p:nvPr/>
            </p:nvGrpSpPr>
            <p:grpSpPr bwMode="auto">
              <a:xfrm>
                <a:off x="516" y="156"/>
                <a:ext cx="59" cy="2937"/>
                <a:chOff x="516" y="156"/>
                <a:chExt cx="59" cy="2937"/>
              </a:xfrm>
            </p:grpSpPr>
            <p:grpSp>
              <p:nvGrpSpPr>
                <p:cNvPr id="86" name="Group 38"/>
                <p:cNvGrpSpPr>
                  <a:grpSpLocks/>
                </p:cNvGrpSpPr>
                <p:nvPr/>
              </p:nvGrpSpPr>
              <p:grpSpPr bwMode="auto">
                <a:xfrm rot="5400000">
                  <a:off x="-5" y="2513"/>
                  <a:ext cx="1109" cy="51"/>
                  <a:chOff x="2001" y="3388"/>
                  <a:chExt cx="1109" cy="46"/>
                </a:xfrm>
              </p:grpSpPr>
              <p:sp>
                <p:nvSpPr>
                  <p:cNvPr id="94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1" y="3388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5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8" y="3388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6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743" y="3388"/>
                    <a:ext cx="367" cy="46"/>
                    <a:chOff x="2097" y="3484"/>
                    <a:chExt cx="367" cy="46"/>
                  </a:xfrm>
                </p:grpSpPr>
                <p:sp>
                  <p:nvSpPr>
                    <p:cNvPr id="97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97" y="3484"/>
                      <a:ext cx="0" cy="4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8" name="Line 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4" y="3484"/>
                      <a:ext cx="0" cy="4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87" name="Group 44"/>
                <p:cNvGrpSpPr>
                  <a:grpSpLocks/>
                </p:cNvGrpSpPr>
                <p:nvPr/>
              </p:nvGrpSpPr>
              <p:grpSpPr bwMode="auto">
                <a:xfrm rot="5400000">
                  <a:off x="-5" y="685"/>
                  <a:ext cx="1109" cy="51"/>
                  <a:chOff x="2001" y="3388"/>
                  <a:chExt cx="1109" cy="46"/>
                </a:xfrm>
              </p:grpSpPr>
              <p:sp>
                <p:nvSpPr>
                  <p:cNvPr id="8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01" y="3388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0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8" y="3388"/>
                    <a:ext cx="0" cy="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91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743" y="3388"/>
                    <a:ext cx="367" cy="46"/>
                    <a:chOff x="2097" y="3484"/>
                    <a:chExt cx="367" cy="46"/>
                  </a:xfrm>
                </p:grpSpPr>
                <p:sp>
                  <p:nvSpPr>
                    <p:cNvPr id="92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97" y="3484"/>
                      <a:ext cx="0" cy="4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3" name="Line 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4" y="3484"/>
                      <a:ext cx="0" cy="4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88" name="Line 5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542" y="1575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67" name="Group 51"/>
            <p:cNvGrpSpPr>
              <a:grpSpLocks/>
            </p:cNvGrpSpPr>
            <p:nvPr/>
          </p:nvGrpSpPr>
          <p:grpSpPr bwMode="auto">
            <a:xfrm>
              <a:off x="3066" y="333"/>
              <a:ext cx="1846" cy="2417"/>
              <a:chOff x="1110" y="328"/>
              <a:chExt cx="1775" cy="2305"/>
            </a:xfrm>
          </p:grpSpPr>
          <p:sp>
            <p:nvSpPr>
              <p:cNvPr id="80" name="Freeform 52"/>
              <p:cNvSpPr>
                <a:spLocks/>
              </p:cNvSpPr>
              <p:nvPr/>
            </p:nvSpPr>
            <p:spPr bwMode="auto">
              <a:xfrm>
                <a:off x="1991" y="328"/>
                <a:ext cx="894" cy="2303"/>
              </a:xfrm>
              <a:custGeom>
                <a:avLst/>
                <a:gdLst>
                  <a:gd name="T0" fmla="*/ 0 w 1573530"/>
                  <a:gd name="T1" fmla="*/ 7319 h 4128029"/>
                  <a:gd name="T2" fmla="*/ 73054 w 1573530"/>
                  <a:gd name="T3" fmla="*/ 0 h 4128029"/>
                  <a:gd name="T4" fmla="*/ 137160 w 1573530"/>
                  <a:gd name="T5" fmla="*/ 87668 h 4128029"/>
                  <a:gd name="T6" fmla="*/ 219162 w 1573530"/>
                  <a:gd name="T7" fmla="*/ 175660 h 4128029"/>
                  <a:gd name="T8" fmla="*/ 248384 w 1573530"/>
                  <a:gd name="T9" fmla="*/ 300087 h 4128029"/>
                  <a:gd name="T10" fmla="*/ 262890 w 1573530"/>
                  <a:gd name="T11" fmla="*/ 541256 h 4128029"/>
                  <a:gd name="T12" fmla="*/ 281940 w 1573530"/>
                  <a:gd name="T13" fmla="*/ 697534 h 4128029"/>
                  <a:gd name="T14" fmla="*/ 289560 w 1573530"/>
                  <a:gd name="T15" fmla="*/ 823319 h 4128029"/>
                  <a:gd name="T16" fmla="*/ 314133 w 1573530"/>
                  <a:gd name="T17" fmla="*/ 885623 h 4128029"/>
                  <a:gd name="T18" fmla="*/ 323850 w 1573530"/>
                  <a:gd name="T19" fmla="*/ 987220 h 4128029"/>
                  <a:gd name="T20" fmla="*/ 316230 w 1573530"/>
                  <a:gd name="T21" fmla="*/ 1067265 h 4128029"/>
                  <a:gd name="T22" fmla="*/ 306827 w 1573530"/>
                  <a:gd name="T23" fmla="*/ 1149114 h 4128029"/>
                  <a:gd name="T24" fmla="*/ 361950 w 1573530"/>
                  <a:gd name="T25" fmla="*/ 1299777 h 4128029"/>
                  <a:gd name="T26" fmla="*/ 464820 w 1573530"/>
                  <a:gd name="T27" fmla="*/ 1436996 h 4128029"/>
                  <a:gd name="T28" fmla="*/ 609600 w 1573530"/>
                  <a:gd name="T29" fmla="*/ 1745741 h 4128029"/>
                  <a:gd name="T30" fmla="*/ 685800 w 1573530"/>
                  <a:gd name="T31" fmla="*/ 1871526 h 4128029"/>
                  <a:gd name="T32" fmla="*/ 720090 w 1573530"/>
                  <a:gd name="T33" fmla="*/ 1993499 h 4128029"/>
                  <a:gd name="T34" fmla="*/ 849630 w 1573530"/>
                  <a:gd name="T35" fmla="*/ 2100225 h 4128029"/>
                  <a:gd name="T36" fmla="*/ 1002030 w 1573530"/>
                  <a:gd name="T37" fmla="*/ 2203140 h 4128029"/>
                  <a:gd name="T38" fmla="*/ 1135380 w 1573530"/>
                  <a:gd name="T39" fmla="*/ 2275562 h 4128029"/>
                  <a:gd name="T40" fmla="*/ 1276350 w 1573530"/>
                  <a:gd name="T41" fmla="*/ 2336548 h 4128029"/>
                  <a:gd name="T42" fmla="*/ 1325880 w 1573530"/>
                  <a:gd name="T43" fmla="*/ 2382288 h 4128029"/>
                  <a:gd name="T44" fmla="*/ 1390650 w 1573530"/>
                  <a:gd name="T45" fmla="*/ 2469957 h 4128029"/>
                  <a:gd name="T46" fmla="*/ 1424555 w 1573530"/>
                  <a:gd name="T47" fmla="*/ 2561720 h 4128029"/>
                  <a:gd name="T48" fmla="*/ 1459230 w 1573530"/>
                  <a:gd name="T49" fmla="*/ 2771078 h 4128029"/>
                  <a:gd name="T50" fmla="*/ 1482999 w 1573530"/>
                  <a:gd name="T51" fmla="*/ 2861807 h 4128029"/>
                  <a:gd name="T52" fmla="*/ 1527810 w 1573530"/>
                  <a:gd name="T53" fmla="*/ 3011213 h 4128029"/>
                  <a:gd name="T54" fmla="*/ 1558290 w 1573530"/>
                  <a:gd name="T55" fmla="*/ 3194172 h 4128029"/>
                  <a:gd name="T56" fmla="*/ 1573530 w 1573530"/>
                  <a:gd name="T57" fmla="*/ 3579150 h 4128029"/>
                  <a:gd name="T58" fmla="*/ 1470660 w 1573530"/>
                  <a:gd name="T59" fmla="*/ 3697312 h 4128029"/>
                  <a:gd name="T60" fmla="*/ 1383030 w 1573530"/>
                  <a:gd name="T61" fmla="*/ 3746863 h 4128029"/>
                  <a:gd name="T62" fmla="*/ 1176171 w 1573530"/>
                  <a:gd name="T63" fmla="*/ 3820622 h 4128029"/>
                  <a:gd name="T64" fmla="*/ 868680 w 1573530"/>
                  <a:gd name="T65" fmla="*/ 3891706 h 4128029"/>
                  <a:gd name="T66" fmla="*/ 533295 w 1573530"/>
                  <a:gd name="T67" fmla="*/ 3959687 h 4128029"/>
                  <a:gd name="T68" fmla="*/ 14611 w 1573530"/>
                  <a:gd name="T69" fmla="*/ 4128029 h 41280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73530"/>
                  <a:gd name="T106" fmla="*/ 0 h 4128029"/>
                  <a:gd name="T107" fmla="*/ 1573530 w 1573530"/>
                  <a:gd name="T108" fmla="*/ 4128029 h 41280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73530" h="4128029">
                    <a:moveTo>
                      <a:pt x="0" y="7319"/>
                    </a:moveTo>
                    <a:lnTo>
                      <a:pt x="73054" y="0"/>
                    </a:lnTo>
                    <a:lnTo>
                      <a:pt x="137160" y="87668"/>
                    </a:lnTo>
                    <a:lnTo>
                      <a:pt x="219162" y="175660"/>
                    </a:lnTo>
                    <a:lnTo>
                      <a:pt x="248384" y="300087"/>
                    </a:lnTo>
                    <a:lnTo>
                      <a:pt x="262890" y="541256"/>
                    </a:lnTo>
                    <a:lnTo>
                      <a:pt x="281940" y="697534"/>
                    </a:lnTo>
                    <a:lnTo>
                      <a:pt x="289560" y="823319"/>
                    </a:lnTo>
                    <a:lnTo>
                      <a:pt x="314133" y="885623"/>
                    </a:lnTo>
                    <a:lnTo>
                      <a:pt x="323850" y="987220"/>
                    </a:lnTo>
                    <a:lnTo>
                      <a:pt x="316230" y="1067265"/>
                    </a:lnTo>
                    <a:lnTo>
                      <a:pt x="306827" y="1149114"/>
                    </a:lnTo>
                    <a:lnTo>
                      <a:pt x="361950" y="1299777"/>
                    </a:lnTo>
                    <a:lnTo>
                      <a:pt x="464820" y="1436996"/>
                    </a:lnTo>
                    <a:lnTo>
                      <a:pt x="609600" y="1745741"/>
                    </a:lnTo>
                    <a:lnTo>
                      <a:pt x="685800" y="1871526"/>
                    </a:lnTo>
                    <a:lnTo>
                      <a:pt x="720090" y="1993499"/>
                    </a:lnTo>
                    <a:lnTo>
                      <a:pt x="849630" y="2100225"/>
                    </a:lnTo>
                    <a:lnTo>
                      <a:pt x="1002030" y="2203140"/>
                    </a:lnTo>
                    <a:lnTo>
                      <a:pt x="1135380" y="2275562"/>
                    </a:lnTo>
                    <a:lnTo>
                      <a:pt x="1276350" y="2336548"/>
                    </a:lnTo>
                    <a:lnTo>
                      <a:pt x="1325880" y="2382288"/>
                    </a:lnTo>
                    <a:lnTo>
                      <a:pt x="1390650" y="2469957"/>
                    </a:lnTo>
                    <a:lnTo>
                      <a:pt x="1424555" y="2561720"/>
                    </a:lnTo>
                    <a:lnTo>
                      <a:pt x="1459230" y="2771078"/>
                    </a:lnTo>
                    <a:lnTo>
                      <a:pt x="1482999" y="2861807"/>
                    </a:lnTo>
                    <a:lnTo>
                      <a:pt x="1527810" y="3011213"/>
                    </a:lnTo>
                    <a:lnTo>
                      <a:pt x="1558290" y="3194172"/>
                    </a:lnTo>
                    <a:lnTo>
                      <a:pt x="1573530" y="3579150"/>
                    </a:lnTo>
                    <a:lnTo>
                      <a:pt x="1470660" y="3697312"/>
                    </a:lnTo>
                    <a:lnTo>
                      <a:pt x="1383030" y="3746863"/>
                    </a:lnTo>
                    <a:lnTo>
                      <a:pt x="1176171" y="3820622"/>
                    </a:lnTo>
                    <a:lnTo>
                      <a:pt x="868680" y="3891706"/>
                    </a:lnTo>
                    <a:lnTo>
                      <a:pt x="533295" y="3959687"/>
                    </a:lnTo>
                    <a:lnTo>
                      <a:pt x="14611" y="4128029"/>
                    </a:lnTo>
                  </a:path>
                </a:pathLst>
              </a:custGeom>
              <a:solidFill>
                <a:srgbClr val="CCCCFF"/>
              </a:solidFill>
              <a:ln w="12700" cap="flat" cmpd="sng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reeform 53"/>
              <p:cNvSpPr>
                <a:spLocks/>
              </p:cNvSpPr>
              <p:nvPr/>
            </p:nvSpPr>
            <p:spPr bwMode="auto">
              <a:xfrm flipH="1">
                <a:off x="1110" y="330"/>
                <a:ext cx="894" cy="2303"/>
              </a:xfrm>
              <a:custGeom>
                <a:avLst/>
                <a:gdLst>
                  <a:gd name="T0" fmla="*/ 0 w 1573530"/>
                  <a:gd name="T1" fmla="*/ 7319 h 4128029"/>
                  <a:gd name="T2" fmla="*/ 73054 w 1573530"/>
                  <a:gd name="T3" fmla="*/ 0 h 4128029"/>
                  <a:gd name="T4" fmla="*/ 137160 w 1573530"/>
                  <a:gd name="T5" fmla="*/ 87668 h 4128029"/>
                  <a:gd name="T6" fmla="*/ 219162 w 1573530"/>
                  <a:gd name="T7" fmla="*/ 175660 h 4128029"/>
                  <a:gd name="T8" fmla="*/ 248384 w 1573530"/>
                  <a:gd name="T9" fmla="*/ 300087 h 4128029"/>
                  <a:gd name="T10" fmla="*/ 262890 w 1573530"/>
                  <a:gd name="T11" fmla="*/ 541256 h 4128029"/>
                  <a:gd name="T12" fmla="*/ 281940 w 1573530"/>
                  <a:gd name="T13" fmla="*/ 697534 h 4128029"/>
                  <a:gd name="T14" fmla="*/ 289560 w 1573530"/>
                  <a:gd name="T15" fmla="*/ 823319 h 4128029"/>
                  <a:gd name="T16" fmla="*/ 314133 w 1573530"/>
                  <a:gd name="T17" fmla="*/ 885623 h 4128029"/>
                  <a:gd name="T18" fmla="*/ 323850 w 1573530"/>
                  <a:gd name="T19" fmla="*/ 987220 h 4128029"/>
                  <a:gd name="T20" fmla="*/ 316230 w 1573530"/>
                  <a:gd name="T21" fmla="*/ 1067265 h 4128029"/>
                  <a:gd name="T22" fmla="*/ 306827 w 1573530"/>
                  <a:gd name="T23" fmla="*/ 1149114 h 4128029"/>
                  <a:gd name="T24" fmla="*/ 361950 w 1573530"/>
                  <a:gd name="T25" fmla="*/ 1299777 h 4128029"/>
                  <a:gd name="T26" fmla="*/ 464820 w 1573530"/>
                  <a:gd name="T27" fmla="*/ 1436996 h 4128029"/>
                  <a:gd name="T28" fmla="*/ 609600 w 1573530"/>
                  <a:gd name="T29" fmla="*/ 1745741 h 4128029"/>
                  <a:gd name="T30" fmla="*/ 685800 w 1573530"/>
                  <a:gd name="T31" fmla="*/ 1871526 h 4128029"/>
                  <a:gd name="T32" fmla="*/ 720090 w 1573530"/>
                  <a:gd name="T33" fmla="*/ 1993499 h 4128029"/>
                  <a:gd name="T34" fmla="*/ 849630 w 1573530"/>
                  <a:gd name="T35" fmla="*/ 2100225 h 4128029"/>
                  <a:gd name="T36" fmla="*/ 1002030 w 1573530"/>
                  <a:gd name="T37" fmla="*/ 2203140 h 4128029"/>
                  <a:gd name="T38" fmla="*/ 1135380 w 1573530"/>
                  <a:gd name="T39" fmla="*/ 2275562 h 4128029"/>
                  <a:gd name="T40" fmla="*/ 1276350 w 1573530"/>
                  <a:gd name="T41" fmla="*/ 2336548 h 4128029"/>
                  <a:gd name="T42" fmla="*/ 1325880 w 1573530"/>
                  <a:gd name="T43" fmla="*/ 2382288 h 4128029"/>
                  <a:gd name="T44" fmla="*/ 1390650 w 1573530"/>
                  <a:gd name="T45" fmla="*/ 2469957 h 4128029"/>
                  <a:gd name="T46" fmla="*/ 1424555 w 1573530"/>
                  <a:gd name="T47" fmla="*/ 2561720 h 4128029"/>
                  <a:gd name="T48" fmla="*/ 1459230 w 1573530"/>
                  <a:gd name="T49" fmla="*/ 2771078 h 4128029"/>
                  <a:gd name="T50" fmla="*/ 1482999 w 1573530"/>
                  <a:gd name="T51" fmla="*/ 2861807 h 4128029"/>
                  <a:gd name="T52" fmla="*/ 1527810 w 1573530"/>
                  <a:gd name="T53" fmla="*/ 3011213 h 4128029"/>
                  <a:gd name="T54" fmla="*/ 1558290 w 1573530"/>
                  <a:gd name="T55" fmla="*/ 3194172 h 4128029"/>
                  <a:gd name="T56" fmla="*/ 1573530 w 1573530"/>
                  <a:gd name="T57" fmla="*/ 3579150 h 4128029"/>
                  <a:gd name="T58" fmla="*/ 1470660 w 1573530"/>
                  <a:gd name="T59" fmla="*/ 3697312 h 4128029"/>
                  <a:gd name="T60" fmla="*/ 1383030 w 1573530"/>
                  <a:gd name="T61" fmla="*/ 3746863 h 4128029"/>
                  <a:gd name="T62" fmla="*/ 1176171 w 1573530"/>
                  <a:gd name="T63" fmla="*/ 3820622 h 4128029"/>
                  <a:gd name="T64" fmla="*/ 868680 w 1573530"/>
                  <a:gd name="T65" fmla="*/ 3891706 h 4128029"/>
                  <a:gd name="T66" fmla="*/ 533295 w 1573530"/>
                  <a:gd name="T67" fmla="*/ 3959687 h 4128029"/>
                  <a:gd name="T68" fmla="*/ 14611 w 1573530"/>
                  <a:gd name="T69" fmla="*/ 4128029 h 41280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73530"/>
                  <a:gd name="T106" fmla="*/ 0 h 4128029"/>
                  <a:gd name="T107" fmla="*/ 1573530 w 1573530"/>
                  <a:gd name="T108" fmla="*/ 4128029 h 41280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73530" h="4128029">
                    <a:moveTo>
                      <a:pt x="0" y="7319"/>
                    </a:moveTo>
                    <a:lnTo>
                      <a:pt x="73054" y="0"/>
                    </a:lnTo>
                    <a:lnTo>
                      <a:pt x="137160" y="87668"/>
                    </a:lnTo>
                    <a:lnTo>
                      <a:pt x="219162" y="175660"/>
                    </a:lnTo>
                    <a:lnTo>
                      <a:pt x="248384" y="300087"/>
                    </a:lnTo>
                    <a:lnTo>
                      <a:pt x="262890" y="541256"/>
                    </a:lnTo>
                    <a:lnTo>
                      <a:pt x="281940" y="697534"/>
                    </a:lnTo>
                    <a:lnTo>
                      <a:pt x="289560" y="823319"/>
                    </a:lnTo>
                    <a:lnTo>
                      <a:pt x="314133" y="885623"/>
                    </a:lnTo>
                    <a:lnTo>
                      <a:pt x="323850" y="987220"/>
                    </a:lnTo>
                    <a:lnTo>
                      <a:pt x="316230" y="1067265"/>
                    </a:lnTo>
                    <a:lnTo>
                      <a:pt x="306827" y="1149114"/>
                    </a:lnTo>
                    <a:lnTo>
                      <a:pt x="361950" y="1299777"/>
                    </a:lnTo>
                    <a:lnTo>
                      <a:pt x="464820" y="1436996"/>
                    </a:lnTo>
                    <a:lnTo>
                      <a:pt x="609600" y="1745741"/>
                    </a:lnTo>
                    <a:lnTo>
                      <a:pt x="685800" y="1871526"/>
                    </a:lnTo>
                    <a:lnTo>
                      <a:pt x="720090" y="1993499"/>
                    </a:lnTo>
                    <a:lnTo>
                      <a:pt x="849630" y="2100225"/>
                    </a:lnTo>
                    <a:lnTo>
                      <a:pt x="1002030" y="2203140"/>
                    </a:lnTo>
                    <a:lnTo>
                      <a:pt x="1135380" y="2275562"/>
                    </a:lnTo>
                    <a:lnTo>
                      <a:pt x="1276350" y="2336548"/>
                    </a:lnTo>
                    <a:lnTo>
                      <a:pt x="1325880" y="2382288"/>
                    </a:lnTo>
                    <a:lnTo>
                      <a:pt x="1390650" y="2469957"/>
                    </a:lnTo>
                    <a:lnTo>
                      <a:pt x="1424555" y="2561720"/>
                    </a:lnTo>
                    <a:lnTo>
                      <a:pt x="1459230" y="2771078"/>
                    </a:lnTo>
                    <a:lnTo>
                      <a:pt x="1482999" y="2861807"/>
                    </a:lnTo>
                    <a:lnTo>
                      <a:pt x="1527810" y="3011213"/>
                    </a:lnTo>
                    <a:lnTo>
                      <a:pt x="1558290" y="3194172"/>
                    </a:lnTo>
                    <a:lnTo>
                      <a:pt x="1573530" y="3579150"/>
                    </a:lnTo>
                    <a:lnTo>
                      <a:pt x="1470660" y="3697312"/>
                    </a:lnTo>
                    <a:lnTo>
                      <a:pt x="1383030" y="3746863"/>
                    </a:lnTo>
                    <a:lnTo>
                      <a:pt x="1176171" y="3820622"/>
                    </a:lnTo>
                    <a:lnTo>
                      <a:pt x="868680" y="3891706"/>
                    </a:lnTo>
                    <a:lnTo>
                      <a:pt x="533295" y="3959687"/>
                    </a:lnTo>
                    <a:lnTo>
                      <a:pt x="14611" y="4128029"/>
                    </a:lnTo>
                  </a:path>
                </a:pathLst>
              </a:custGeom>
              <a:solidFill>
                <a:srgbClr val="CCCCFF"/>
              </a:solidFill>
              <a:ln w="12700" cap="flat" cmpd="sng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2270" y="3641"/>
              <a:ext cx="375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dirty="0">
                  <a:latin typeface="Arial Unicode MS" pitchFamily="34" charset="-128"/>
                </a:rPr>
                <a:t>-40   </a:t>
              </a:r>
              <a:r>
                <a:rPr lang="fr-FR" sz="1000" dirty="0" smtClean="0">
                  <a:latin typeface="Arial Unicode MS" pitchFamily="34" charset="-128"/>
                </a:rPr>
                <a:t>  </a:t>
              </a:r>
              <a:r>
                <a:rPr lang="fr-FR" sz="1000" dirty="0">
                  <a:latin typeface="Arial Unicode MS" pitchFamily="34" charset="-128"/>
                </a:rPr>
                <a:t>-30 </a:t>
              </a:r>
              <a:r>
                <a:rPr lang="fr-FR" sz="1000" dirty="0" smtClean="0">
                  <a:latin typeface="Arial Unicode MS" pitchFamily="34" charset="-128"/>
                </a:rPr>
                <a:t>     </a:t>
              </a:r>
              <a:r>
                <a:rPr lang="fr-FR" sz="1000" dirty="0">
                  <a:latin typeface="Arial Unicode MS" pitchFamily="34" charset="-128"/>
                </a:rPr>
                <a:t>-20 </a:t>
              </a:r>
              <a:r>
                <a:rPr lang="fr-FR" sz="1000" dirty="0" smtClean="0">
                  <a:latin typeface="Arial Unicode MS" pitchFamily="34" charset="-128"/>
                </a:rPr>
                <a:t>    -</a:t>
              </a:r>
              <a:r>
                <a:rPr lang="fr-FR" sz="1000" dirty="0">
                  <a:latin typeface="Arial Unicode MS" pitchFamily="34" charset="-128"/>
                </a:rPr>
                <a:t>10 </a:t>
              </a:r>
              <a:r>
                <a:rPr lang="fr-FR" sz="1000" dirty="0" smtClean="0">
                  <a:latin typeface="Arial Unicode MS" pitchFamily="34" charset="-128"/>
                </a:rPr>
                <a:t>       </a:t>
              </a:r>
              <a:r>
                <a:rPr lang="fr-FR" sz="1000" dirty="0">
                  <a:latin typeface="Arial Unicode MS" pitchFamily="34" charset="-128"/>
                </a:rPr>
                <a:t>0 </a:t>
              </a:r>
              <a:r>
                <a:rPr lang="fr-FR" sz="1000" dirty="0" smtClean="0">
                  <a:latin typeface="Arial Unicode MS" pitchFamily="34" charset="-128"/>
                </a:rPr>
                <a:t>        </a:t>
              </a:r>
              <a:r>
                <a:rPr lang="fr-FR" sz="1000" dirty="0">
                  <a:latin typeface="Arial Unicode MS" pitchFamily="34" charset="-128"/>
                </a:rPr>
                <a:t>10 </a:t>
              </a:r>
              <a:r>
                <a:rPr lang="fr-FR" sz="1000" dirty="0" smtClean="0">
                  <a:latin typeface="Arial Unicode MS" pitchFamily="34" charset="-128"/>
                </a:rPr>
                <a:t>      20        </a:t>
              </a:r>
              <a:r>
                <a:rPr lang="fr-FR" sz="1000" dirty="0">
                  <a:latin typeface="Arial Unicode MS" pitchFamily="34" charset="-128"/>
                </a:rPr>
                <a:t>30   </a:t>
              </a:r>
              <a:r>
                <a:rPr lang="fr-FR" sz="1000" dirty="0" smtClean="0">
                  <a:latin typeface="Arial Unicode MS" pitchFamily="34" charset="-128"/>
                </a:rPr>
                <a:t>    </a:t>
              </a:r>
              <a:r>
                <a:rPr lang="fr-FR" sz="1000" dirty="0">
                  <a:latin typeface="Arial Unicode MS" pitchFamily="34" charset="-128"/>
                </a:rPr>
                <a:t>40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1764" y="94"/>
              <a:ext cx="718" cy="3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dirty="0">
                  <a:latin typeface="Arial Unicode MS" pitchFamily="34" charset="-128"/>
                </a:rPr>
                <a:t>-1400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 smtClean="0">
                  <a:latin typeface="Arial Unicode MS" pitchFamily="34" charset="-128"/>
                </a:rPr>
                <a:t>-</a:t>
              </a:r>
              <a:r>
                <a:rPr lang="fr-FR" sz="1000" dirty="0">
                  <a:latin typeface="Arial Unicode MS" pitchFamily="34" charset="-128"/>
                </a:rPr>
                <a:t>1410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 smtClean="0">
                  <a:latin typeface="Arial Unicode MS" pitchFamily="34" charset="-128"/>
                </a:rPr>
                <a:t>-</a:t>
              </a:r>
              <a:r>
                <a:rPr lang="fr-FR" sz="1000" dirty="0">
                  <a:latin typeface="Arial Unicode MS" pitchFamily="34" charset="-128"/>
                </a:rPr>
                <a:t>1420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 smtClean="0">
                  <a:latin typeface="Arial Unicode MS" pitchFamily="34" charset="-128"/>
                </a:rPr>
                <a:t>-</a:t>
              </a:r>
              <a:r>
                <a:rPr lang="fr-FR" sz="1000" dirty="0">
                  <a:latin typeface="Arial Unicode MS" pitchFamily="34" charset="-128"/>
                </a:rPr>
                <a:t>1430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>
                  <a:latin typeface="Arial Unicode MS" pitchFamily="34" charset="-128"/>
                </a:rPr>
                <a:t>-1440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>
                  <a:latin typeface="Arial Unicode MS" pitchFamily="34" charset="-128"/>
                </a:rPr>
                <a:t>-1450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 smtClean="0">
                  <a:latin typeface="Arial Unicode MS" pitchFamily="34" charset="-128"/>
                </a:rPr>
                <a:t>-</a:t>
              </a:r>
              <a:r>
                <a:rPr lang="fr-FR" sz="1000" dirty="0">
                  <a:latin typeface="Arial Unicode MS" pitchFamily="34" charset="-128"/>
                </a:rPr>
                <a:t>1460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>
                  <a:latin typeface="Arial Unicode MS" pitchFamily="34" charset="-128"/>
                </a:rPr>
                <a:t>-1470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 smtClean="0">
                  <a:latin typeface="Arial Unicode MS" pitchFamily="34" charset="-128"/>
                </a:rPr>
                <a:t>-</a:t>
              </a:r>
              <a:r>
                <a:rPr lang="fr-FR" sz="1000" dirty="0">
                  <a:latin typeface="Arial Unicode MS" pitchFamily="34" charset="-128"/>
                </a:rPr>
                <a:t>1480</a:t>
              </a:r>
            </a:p>
            <a:p>
              <a:endParaRPr lang="fr-FR" sz="1000" dirty="0">
                <a:latin typeface="Arial Unicode MS" pitchFamily="34" charset="-128"/>
              </a:endParaRPr>
            </a:p>
            <a:p>
              <a:r>
                <a:rPr lang="fr-FR" sz="1000" dirty="0" smtClean="0">
                  <a:latin typeface="Arial Unicode MS" pitchFamily="34" charset="-128"/>
                </a:rPr>
                <a:t>-</a:t>
              </a:r>
              <a:r>
                <a:rPr lang="fr-FR" sz="1000" dirty="0">
                  <a:latin typeface="Arial Unicode MS" pitchFamily="34" charset="-128"/>
                </a:rPr>
                <a:t>1490</a:t>
              </a:r>
            </a:p>
            <a:p>
              <a:endParaRPr lang="fr-FR" sz="1000" dirty="0">
                <a:latin typeface="Arial Unicode MS" pitchFamily="34" charset="-128"/>
              </a:endParaRPr>
            </a:p>
          </p:txBody>
        </p:sp>
        <p:grpSp>
          <p:nvGrpSpPr>
            <p:cNvPr id="70" name="Group 56"/>
            <p:cNvGrpSpPr>
              <a:grpSpLocks/>
            </p:cNvGrpSpPr>
            <p:nvPr/>
          </p:nvGrpSpPr>
          <p:grpSpPr bwMode="auto">
            <a:xfrm>
              <a:off x="2921" y="337"/>
              <a:ext cx="2132" cy="3070"/>
              <a:chOff x="973" y="331"/>
              <a:chExt cx="2049" cy="2927"/>
            </a:xfrm>
          </p:grpSpPr>
          <p:sp>
            <p:nvSpPr>
              <p:cNvPr id="78" name="Freeform 57"/>
              <p:cNvSpPr>
                <a:spLocks/>
              </p:cNvSpPr>
              <p:nvPr/>
            </p:nvSpPr>
            <p:spPr bwMode="auto">
              <a:xfrm>
                <a:off x="2004" y="331"/>
                <a:ext cx="1018" cy="2925"/>
              </a:xfrm>
              <a:custGeom>
                <a:avLst/>
                <a:gdLst>
                  <a:gd name="T0" fmla="*/ 0 w 1018"/>
                  <a:gd name="T1" fmla="*/ 0 h 2925"/>
                  <a:gd name="T2" fmla="*/ 68 w 1018"/>
                  <a:gd name="T3" fmla="*/ 26 h 2925"/>
                  <a:gd name="T4" fmla="*/ 170 w 1018"/>
                  <a:gd name="T5" fmla="*/ 185 h 2925"/>
                  <a:gd name="T6" fmla="*/ 175 w 1018"/>
                  <a:gd name="T7" fmla="*/ 327 h 2925"/>
                  <a:gd name="T8" fmla="*/ 178 w 1018"/>
                  <a:gd name="T9" fmla="*/ 389 h 2925"/>
                  <a:gd name="T10" fmla="*/ 103 w 1018"/>
                  <a:gd name="T11" fmla="*/ 461 h 2925"/>
                  <a:gd name="T12" fmla="*/ 156 w 1018"/>
                  <a:gd name="T13" fmla="*/ 564 h 2925"/>
                  <a:gd name="T14" fmla="*/ 163 w 1018"/>
                  <a:gd name="T15" fmla="*/ 588 h 2925"/>
                  <a:gd name="T16" fmla="*/ 137 w 1018"/>
                  <a:gd name="T17" fmla="*/ 648 h 2925"/>
                  <a:gd name="T18" fmla="*/ 142 w 1018"/>
                  <a:gd name="T19" fmla="*/ 684 h 2925"/>
                  <a:gd name="T20" fmla="*/ 152 w 1018"/>
                  <a:gd name="T21" fmla="*/ 721 h 2925"/>
                  <a:gd name="T22" fmla="*/ 302 w 1018"/>
                  <a:gd name="T23" fmla="*/ 811 h 2925"/>
                  <a:gd name="T24" fmla="*/ 372 w 1018"/>
                  <a:gd name="T25" fmla="*/ 895 h 2925"/>
                  <a:gd name="T26" fmla="*/ 386 w 1018"/>
                  <a:gd name="T27" fmla="*/ 972 h 2925"/>
                  <a:gd name="T28" fmla="*/ 370 w 1018"/>
                  <a:gd name="T29" fmla="*/ 1044 h 2925"/>
                  <a:gd name="T30" fmla="*/ 415 w 1018"/>
                  <a:gd name="T31" fmla="*/ 1120 h 2925"/>
                  <a:gd name="T32" fmla="*/ 533 w 1018"/>
                  <a:gd name="T33" fmla="*/ 1193 h 2925"/>
                  <a:gd name="T34" fmla="*/ 638 w 1018"/>
                  <a:gd name="T35" fmla="*/ 1270 h 2925"/>
                  <a:gd name="T36" fmla="*/ 687 w 1018"/>
                  <a:gd name="T37" fmla="*/ 1338 h 2925"/>
                  <a:gd name="T38" fmla="*/ 790 w 1018"/>
                  <a:gd name="T39" fmla="*/ 1409 h 2925"/>
                  <a:gd name="T40" fmla="*/ 859 w 1018"/>
                  <a:gd name="T41" fmla="*/ 1491 h 2925"/>
                  <a:gd name="T42" fmla="*/ 890 w 1018"/>
                  <a:gd name="T43" fmla="*/ 1572 h 2925"/>
                  <a:gd name="T44" fmla="*/ 917 w 1018"/>
                  <a:gd name="T45" fmla="*/ 1721 h 2925"/>
                  <a:gd name="T46" fmla="*/ 917 w 1018"/>
                  <a:gd name="T47" fmla="*/ 1788 h 2925"/>
                  <a:gd name="T48" fmla="*/ 934 w 1018"/>
                  <a:gd name="T49" fmla="*/ 1855 h 2925"/>
                  <a:gd name="T50" fmla="*/ 924 w 1018"/>
                  <a:gd name="T51" fmla="*/ 1997 h 2925"/>
                  <a:gd name="T52" fmla="*/ 962 w 1018"/>
                  <a:gd name="T53" fmla="*/ 2067 h 2925"/>
                  <a:gd name="T54" fmla="*/ 970 w 1018"/>
                  <a:gd name="T55" fmla="*/ 2138 h 2925"/>
                  <a:gd name="T56" fmla="*/ 989 w 1018"/>
                  <a:gd name="T57" fmla="*/ 2218 h 2925"/>
                  <a:gd name="T58" fmla="*/ 998 w 1018"/>
                  <a:gd name="T59" fmla="*/ 2364 h 2925"/>
                  <a:gd name="T60" fmla="*/ 1013 w 1018"/>
                  <a:gd name="T61" fmla="*/ 2429 h 2925"/>
                  <a:gd name="T62" fmla="*/ 1018 w 1018"/>
                  <a:gd name="T63" fmla="*/ 2509 h 2925"/>
                  <a:gd name="T64" fmla="*/ 943 w 1018"/>
                  <a:gd name="T65" fmla="*/ 2583 h 2925"/>
                  <a:gd name="T66" fmla="*/ 587 w 1018"/>
                  <a:gd name="T67" fmla="*/ 2797 h 2925"/>
                  <a:gd name="T68" fmla="*/ 10 w 1018"/>
                  <a:gd name="T69" fmla="*/ 2925 h 29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8"/>
                  <a:gd name="T106" fmla="*/ 0 h 2925"/>
                  <a:gd name="T107" fmla="*/ 1018 w 1018"/>
                  <a:gd name="T108" fmla="*/ 2925 h 29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8" h="2925">
                    <a:moveTo>
                      <a:pt x="0" y="0"/>
                    </a:moveTo>
                    <a:lnTo>
                      <a:pt x="68" y="26"/>
                    </a:lnTo>
                    <a:lnTo>
                      <a:pt x="170" y="185"/>
                    </a:lnTo>
                    <a:lnTo>
                      <a:pt x="175" y="327"/>
                    </a:lnTo>
                    <a:lnTo>
                      <a:pt x="178" y="389"/>
                    </a:lnTo>
                    <a:lnTo>
                      <a:pt x="103" y="461"/>
                    </a:lnTo>
                    <a:lnTo>
                      <a:pt x="156" y="564"/>
                    </a:lnTo>
                    <a:lnTo>
                      <a:pt x="163" y="588"/>
                    </a:lnTo>
                    <a:lnTo>
                      <a:pt x="137" y="648"/>
                    </a:lnTo>
                    <a:lnTo>
                      <a:pt x="142" y="684"/>
                    </a:lnTo>
                    <a:lnTo>
                      <a:pt x="152" y="721"/>
                    </a:lnTo>
                    <a:lnTo>
                      <a:pt x="302" y="811"/>
                    </a:lnTo>
                    <a:lnTo>
                      <a:pt x="372" y="895"/>
                    </a:lnTo>
                    <a:lnTo>
                      <a:pt x="386" y="972"/>
                    </a:lnTo>
                    <a:lnTo>
                      <a:pt x="370" y="1044"/>
                    </a:lnTo>
                    <a:lnTo>
                      <a:pt x="415" y="1120"/>
                    </a:lnTo>
                    <a:lnTo>
                      <a:pt x="533" y="1193"/>
                    </a:lnTo>
                    <a:lnTo>
                      <a:pt x="638" y="1270"/>
                    </a:lnTo>
                    <a:lnTo>
                      <a:pt x="687" y="1338"/>
                    </a:lnTo>
                    <a:lnTo>
                      <a:pt x="790" y="1409"/>
                    </a:lnTo>
                    <a:lnTo>
                      <a:pt x="859" y="1491"/>
                    </a:lnTo>
                    <a:lnTo>
                      <a:pt x="890" y="1572"/>
                    </a:lnTo>
                    <a:lnTo>
                      <a:pt x="917" y="1721"/>
                    </a:lnTo>
                    <a:lnTo>
                      <a:pt x="917" y="1788"/>
                    </a:lnTo>
                    <a:lnTo>
                      <a:pt x="934" y="1855"/>
                    </a:lnTo>
                    <a:lnTo>
                      <a:pt x="924" y="1997"/>
                    </a:lnTo>
                    <a:lnTo>
                      <a:pt x="962" y="2067"/>
                    </a:lnTo>
                    <a:lnTo>
                      <a:pt x="970" y="2138"/>
                    </a:lnTo>
                    <a:lnTo>
                      <a:pt x="989" y="2218"/>
                    </a:lnTo>
                    <a:lnTo>
                      <a:pt x="998" y="2364"/>
                    </a:lnTo>
                    <a:lnTo>
                      <a:pt x="1013" y="2429"/>
                    </a:lnTo>
                    <a:lnTo>
                      <a:pt x="1018" y="2509"/>
                    </a:lnTo>
                    <a:lnTo>
                      <a:pt x="943" y="2583"/>
                    </a:lnTo>
                    <a:lnTo>
                      <a:pt x="587" y="2797"/>
                    </a:lnTo>
                    <a:lnTo>
                      <a:pt x="10" y="2925"/>
                    </a:lnTo>
                  </a:path>
                </a:pathLst>
              </a:custGeom>
              <a:noFill/>
              <a:ln w="12700" cmpd="sng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58"/>
              <p:cNvSpPr>
                <a:spLocks/>
              </p:cNvSpPr>
              <p:nvPr/>
            </p:nvSpPr>
            <p:spPr bwMode="auto">
              <a:xfrm flipH="1">
                <a:off x="973" y="333"/>
                <a:ext cx="1018" cy="2925"/>
              </a:xfrm>
              <a:custGeom>
                <a:avLst/>
                <a:gdLst>
                  <a:gd name="T0" fmla="*/ 0 w 1018"/>
                  <a:gd name="T1" fmla="*/ 0 h 2925"/>
                  <a:gd name="T2" fmla="*/ 68 w 1018"/>
                  <a:gd name="T3" fmla="*/ 26 h 2925"/>
                  <a:gd name="T4" fmla="*/ 170 w 1018"/>
                  <a:gd name="T5" fmla="*/ 185 h 2925"/>
                  <a:gd name="T6" fmla="*/ 175 w 1018"/>
                  <a:gd name="T7" fmla="*/ 327 h 2925"/>
                  <a:gd name="T8" fmla="*/ 178 w 1018"/>
                  <a:gd name="T9" fmla="*/ 389 h 2925"/>
                  <a:gd name="T10" fmla="*/ 103 w 1018"/>
                  <a:gd name="T11" fmla="*/ 461 h 2925"/>
                  <a:gd name="T12" fmla="*/ 156 w 1018"/>
                  <a:gd name="T13" fmla="*/ 564 h 2925"/>
                  <a:gd name="T14" fmla="*/ 163 w 1018"/>
                  <a:gd name="T15" fmla="*/ 588 h 2925"/>
                  <a:gd name="T16" fmla="*/ 137 w 1018"/>
                  <a:gd name="T17" fmla="*/ 648 h 2925"/>
                  <a:gd name="T18" fmla="*/ 142 w 1018"/>
                  <a:gd name="T19" fmla="*/ 684 h 2925"/>
                  <a:gd name="T20" fmla="*/ 152 w 1018"/>
                  <a:gd name="T21" fmla="*/ 721 h 2925"/>
                  <a:gd name="T22" fmla="*/ 302 w 1018"/>
                  <a:gd name="T23" fmla="*/ 811 h 2925"/>
                  <a:gd name="T24" fmla="*/ 372 w 1018"/>
                  <a:gd name="T25" fmla="*/ 895 h 2925"/>
                  <a:gd name="T26" fmla="*/ 386 w 1018"/>
                  <a:gd name="T27" fmla="*/ 972 h 2925"/>
                  <a:gd name="T28" fmla="*/ 370 w 1018"/>
                  <a:gd name="T29" fmla="*/ 1044 h 2925"/>
                  <a:gd name="T30" fmla="*/ 415 w 1018"/>
                  <a:gd name="T31" fmla="*/ 1120 h 2925"/>
                  <a:gd name="T32" fmla="*/ 533 w 1018"/>
                  <a:gd name="T33" fmla="*/ 1193 h 2925"/>
                  <a:gd name="T34" fmla="*/ 638 w 1018"/>
                  <a:gd name="T35" fmla="*/ 1270 h 2925"/>
                  <a:gd name="T36" fmla="*/ 687 w 1018"/>
                  <a:gd name="T37" fmla="*/ 1338 h 2925"/>
                  <a:gd name="T38" fmla="*/ 790 w 1018"/>
                  <a:gd name="T39" fmla="*/ 1409 h 2925"/>
                  <a:gd name="T40" fmla="*/ 859 w 1018"/>
                  <a:gd name="T41" fmla="*/ 1491 h 2925"/>
                  <a:gd name="T42" fmla="*/ 890 w 1018"/>
                  <a:gd name="T43" fmla="*/ 1572 h 2925"/>
                  <a:gd name="T44" fmla="*/ 917 w 1018"/>
                  <a:gd name="T45" fmla="*/ 1721 h 2925"/>
                  <a:gd name="T46" fmla="*/ 917 w 1018"/>
                  <a:gd name="T47" fmla="*/ 1788 h 2925"/>
                  <a:gd name="T48" fmla="*/ 934 w 1018"/>
                  <a:gd name="T49" fmla="*/ 1855 h 2925"/>
                  <a:gd name="T50" fmla="*/ 924 w 1018"/>
                  <a:gd name="T51" fmla="*/ 1997 h 2925"/>
                  <a:gd name="T52" fmla="*/ 962 w 1018"/>
                  <a:gd name="T53" fmla="*/ 2067 h 2925"/>
                  <a:gd name="T54" fmla="*/ 970 w 1018"/>
                  <a:gd name="T55" fmla="*/ 2138 h 2925"/>
                  <a:gd name="T56" fmla="*/ 989 w 1018"/>
                  <a:gd name="T57" fmla="*/ 2218 h 2925"/>
                  <a:gd name="T58" fmla="*/ 998 w 1018"/>
                  <a:gd name="T59" fmla="*/ 2364 h 2925"/>
                  <a:gd name="T60" fmla="*/ 1013 w 1018"/>
                  <a:gd name="T61" fmla="*/ 2429 h 2925"/>
                  <a:gd name="T62" fmla="*/ 1018 w 1018"/>
                  <a:gd name="T63" fmla="*/ 2509 h 2925"/>
                  <a:gd name="T64" fmla="*/ 943 w 1018"/>
                  <a:gd name="T65" fmla="*/ 2583 h 2925"/>
                  <a:gd name="T66" fmla="*/ 587 w 1018"/>
                  <a:gd name="T67" fmla="*/ 2797 h 2925"/>
                  <a:gd name="T68" fmla="*/ 10 w 1018"/>
                  <a:gd name="T69" fmla="*/ 2925 h 29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8"/>
                  <a:gd name="T106" fmla="*/ 0 h 2925"/>
                  <a:gd name="T107" fmla="*/ 1018 w 1018"/>
                  <a:gd name="T108" fmla="*/ 2925 h 29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8" h="2925">
                    <a:moveTo>
                      <a:pt x="0" y="0"/>
                    </a:moveTo>
                    <a:lnTo>
                      <a:pt x="68" y="26"/>
                    </a:lnTo>
                    <a:lnTo>
                      <a:pt x="170" y="185"/>
                    </a:lnTo>
                    <a:lnTo>
                      <a:pt x="175" y="327"/>
                    </a:lnTo>
                    <a:lnTo>
                      <a:pt x="178" y="389"/>
                    </a:lnTo>
                    <a:lnTo>
                      <a:pt x="103" y="461"/>
                    </a:lnTo>
                    <a:lnTo>
                      <a:pt x="156" y="564"/>
                    </a:lnTo>
                    <a:lnTo>
                      <a:pt x="163" y="588"/>
                    </a:lnTo>
                    <a:lnTo>
                      <a:pt x="137" y="648"/>
                    </a:lnTo>
                    <a:lnTo>
                      <a:pt x="142" y="684"/>
                    </a:lnTo>
                    <a:lnTo>
                      <a:pt x="152" y="721"/>
                    </a:lnTo>
                    <a:lnTo>
                      <a:pt x="302" y="811"/>
                    </a:lnTo>
                    <a:lnTo>
                      <a:pt x="372" y="895"/>
                    </a:lnTo>
                    <a:lnTo>
                      <a:pt x="386" y="972"/>
                    </a:lnTo>
                    <a:lnTo>
                      <a:pt x="370" y="1044"/>
                    </a:lnTo>
                    <a:lnTo>
                      <a:pt x="415" y="1120"/>
                    </a:lnTo>
                    <a:lnTo>
                      <a:pt x="533" y="1193"/>
                    </a:lnTo>
                    <a:lnTo>
                      <a:pt x="638" y="1270"/>
                    </a:lnTo>
                    <a:lnTo>
                      <a:pt x="687" y="1338"/>
                    </a:lnTo>
                    <a:lnTo>
                      <a:pt x="790" y="1409"/>
                    </a:lnTo>
                    <a:lnTo>
                      <a:pt x="859" y="1491"/>
                    </a:lnTo>
                    <a:lnTo>
                      <a:pt x="890" y="1572"/>
                    </a:lnTo>
                    <a:lnTo>
                      <a:pt x="917" y="1721"/>
                    </a:lnTo>
                    <a:lnTo>
                      <a:pt x="917" y="1788"/>
                    </a:lnTo>
                    <a:lnTo>
                      <a:pt x="934" y="1855"/>
                    </a:lnTo>
                    <a:lnTo>
                      <a:pt x="924" y="1997"/>
                    </a:lnTo>
                    <a:lnTo>
                      <a:pt x="962" y="2067"/>
                    </a:lnTo>
                    <a:lnTo>
                      <a:pt x="970" y="2138"/>
                    </a:lnTo>
                    <a:lnTo>
                      <a:pt x="989" y="2218"/>
                    </a:lnTo>
                    <a:lnTo>
                      <a:pt x="998" y="2364"/>
                    </a:lnTo>
                    <a:lnTo>
                      <a:pt x="1013" y="2429"/>
                    </a:lnTo>
                    <a:lnTo>
                      <a:pt x="1018" y="2509"/>
                    </a:lnTo>
                    <a:lnTo>
                      <a:pt x="943" y="2583"/>
                    </a:lnTo>
                    <a:lnTo>
                      <a:pt x="587" y="2797"/>
                    </a:lnTo>
                    <a:lnTo>
                      <a:pt x="10" y="2925"/>
                    </a:lnTo>
                  </a:path>
                </a:pathLst>
              </a:custGeom>
              <a:noFill/>
              <a:ln w="12700" cmpd="sng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1" name="Group 59"/>
            <p:cNvGrpSpPr>
              <a:grpSpLocks/>
            </p:cNvGrpSpPr>
            <p:nvPr/>
          </p:nvGrpSpPr>
          <p:grpSpPr bwMode="auto">
            <a:xfrm>
              <a:off x="3000" y="346"/>
              <a:ext cx="1975" cy="2913"/>
              <a:chOff x="1048" y="338"/>
              <a:chExt cx="1899" cy="2778"/>
            </a:xfrm>
          </p:grpSpPr>
          <p:sp>
            <p:nvSpPr>
              <p:cNvPr id="76" name="Freeform 60"/>
              <p:cNvSpPr>
                <a:spLocks/>
              </p:cNvSpPr>
              <p:nvPr/>
            </p:nvSpPr>
            <p:spPr bwMode="auto">
              <a:xfrm>
                <a:off x="1999" y="338"/>
                <a:ext cx="948" cy="2776"/>
              </a:xfrm>
              <a:custGeom>
                <a:avLst/>
                <a:gdLst>
                  <a:gd name="T0" fmla="*/ 0 w 948"/>
                  <a:gd name="T1" fmla="*/ 0 h 2771"/>
                  <a:gd name="T2" fmla="*/ 44 w 948"/>
                  <a:gd name="T3" fmla="*/ 37 h 2771"/>
                  <a:gd name="T4" fmla="*/ 81 w 948"/>
                  <a:gd name="T5" fmla="*/ 84 h 2771"/>
                  <a:gd name="T6" fmla="*/ 132 w 948"/>
                  <a:gd name="T7" fmla="*/ 132 h 2771"/>
                  <a:gd name="T8" fmla="*/ 149 w 948"/>
                  <a:gd name="T9" fmla="*/ 163 h 2771"/>
                  <a:gd name="T10" fmla="*/ 159 w 948"/>
                  <a:gd name="T11" fmla="*/ 214 h 2771"/>
                  <a:gd name="T12" fmla="*/ 168 w 948"/>
                  <a:gd name="T13" fmla="*/ 346 h 2771"/>
                  <a:gd name="T14" fmla="*/ 166 w 948"/>
                  <a:gd name="T15" fmla="*/ 399 h 2771"/>
                  <a:gd name="T16" fmla="*/ 147 w 948"/>
                  <a:gd name="T17" fmla="*/ 480 h 2771"/>
                  <a:gd name="T18" fmla="*/ 163 w 948"/>
                  <a:gd name="T19" fmla="*/ 509 h 2771"/>
                  <a:gd name="T20" fmla="*/ 171 w 948"/>
                  <a:gd name="T21" fmla="*/ 545 h 2771"/>
                  <a:gd name="T22" fmla="*/ 168 w 948"/>
                  <a:gd name="T23" fmla="*/ 567 h 2771"/>
                  <a:gd name="T24" fmla="*/ 159 w 948"/>
                  <a:gd name="T25" fmla="*/ 641 h 2771"/>
                  <a:gd name="T26" fmla="*/ 161 w 948"/>
                  <a:gd name="T27" fmla="*/ 723 h 2771"/>
                  <a:gd name="T28" fmla="*/ 187 w 948"/>
                  <a:gd name="T29" fmla="*/ 790 h 2771"/>
                  <a:gd name="T30" fmla="*/ 226 w 948"/>
                  <a:gd name="T31" fmla="*/ 821 h 2771"/>
                  <a:gd name="T32" fmla="*/ 240 w 948"/>
                  <a:gd name="T33" fmla="*/ 855 h 2771"/>
                  <a:gd name="T34" fmla="*/ 271 w 948"/>
                  <a:gd name="T35" fmla="*/ 872 h 2771"/>
                  <a:gd name="T36" fmla="*/ 312 w 948"/>
                  <a:gd name="T37" fmla="*/ 891 h 2771"/>
                  <a:gd name="T38" fmla="*/ 346 w 948"/>
                  <a:gd name="T39" fmla="*/ 922 h 2771"/>
                  <a:gd name="T40" fmla="*/ 360 w 948"/>
                  <a:gd name="T41" fmla="*/ 970 h 2771"/>
                  <a:gd name="T42" fmla="*/ 372 w 948"/>
                  <a:gd name="T43" fmla="*/ 1018 h 2771"/>
                  <a:gd name="T44" fmla="*/ 377 w 948"/>
                  <a:gd name="T45" fmla="*/ 1114 h 2771"/>
                  <a:gd name="T46" fmla="*/ 420 w 948"/>
                  <a:gd name="T47" fmla="*/ 1167 h 2771"/>
                  <a:gd name="T48" fmla="*/ 481 w 948"/>
                  <a:gd name="T49" fmla="*/ 1207 h 2771"/>
                  <a:gd name="T50" fmla="*/ 519 w 948"/>
                  <a:gd name="T51" fmla="*/ 1217 h 2771"/>
                  <a:gd name="T52" fmla="*/ 550 w 948"/>
                  <a:gd name="T53" fmla="*/ 1260 h 2771"/>
                  <a:gd name="T54" fmla="*/ 669 w 948"/>
                  <a:gd name="T55" fmla="*/ 1325 h 2771"/>
                  <a:gd name="T56" fmla="*/ 709 w 948"/>
                  <a:gd name="T57" fmla="*/ 1373 h 2771"/>
                  <a:gd name="T58" fmla="*/ 785 w 948"/>
                  <a:gd name="T59" fmla="*/ 1441 h 2771"/>
                  <a:gd name="T60" fmla="*/ 838 w 948"/>
                  <a:gd name="T61" fmla="*/ 1530 h 2771"/>
                  <a:gd name="T62" fmla="*/ 860 w 948"/>
                  <a:gd name="T63" fmla="*/ 1608 h 2771"/>
                  <a:gd name="T64" fmla="*/ 865 w 948"/>
                  <a:gd name="T65" fmla="*/ 1722 h 2771"/>
                  <a:gd name="T66" fmla="*/ 881 w 948"/>
                  <a:gd name="T67" fmla="*/ 1870 h 2771"/>
                  <a:gd name="T68" fmla="*/ 874 w 948"/>
                  <a:gd name="T69" fmla="*/ 1956 h 2771"/>
                  <a:gd name="T70" fmla="*/ 874 w 948"/>
                  <a:gd name="T71" fmla="*/ 1980 h 2771"/>
                  <a:gd name="T72" fmla="*/ 881 w 948"/>
                  <a:gd name="T73" fmla="*/ 2000 h 2771"/>
                  <a:gd name="T74" fmla="*/ 912 w 948"/>
                  <a:gd name="T75" fmla="*/ 2108 h 2771"/>
                  <a:gd name="T76" fmla="*/ 948 w 948"/>
                  <a:gd name="T77" fmla="*/ 2360 h 2771"/>
                  <a:gd name="T78" fmla="*/ 931 w 948"/>
                  <a:gd name="T79" fmla="*/ 2429 h 2771"/>
                  <a:gd name="T80" fmla="*/ 761 w 948"/>
                  <a:gd name="T81" fmla="*/ 2501 h 2771"/>
                  <a:gd name="T82" fmla="*/ 499 w 948"/>
                  <a:gd name="T83" fmla="*/ 2576 h 2771"/>
                  <a:gd name="T84" fmla="*/ 480 w 948"/>
                  <a:gd name="T85" fmla="*/ 2645 h 2771"/>
                  <a:gd name="T86" fmla="*/ 7 w 948"/>
                  <a:gd name="T87" fmla="*/ 2771 h 27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48"/>
                  <a:gd name="T133" fmla="*/ 0 h 2771"/>
                  <a:gd name="T134" fmla="*/ 948 w 948"/>
                  <a:gd name="T135" fmla="*/ 2771 h 27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48" h="2771">
                    <a:moveTo>
                      <a:pt x="0" y="0"/>
                    </a:moveTo>
                    <a:lnTo>
                      <a:pt x="44" y="37"/>
                    </a:lnTo>
                    <a:lnTo>
                      <a:pt x="81" y="84"/>
                    </a:lnTo>
                    <a:lnTo>
                      <a:pt x="132" y="132"/>
                    </a:lnTo>
                    <a:lnTo>
                      <a:pt x="149" y="163"/>
                    </a:lnTo>
                    <a:lnTo>
                      <a:pt x="159" y="214"/>
                    </a:lnTo>
                    <a:lnTo>
                      <a:pt x="168" y="346"/>
                    </a:lnTo>
                    <a:lnTo>
                      <a:pt x="166" y="399"/>
                    </a:lnTo>
                    <a:lnTo>
                      <a:pt x="147" y="480"/>
                    </a:lnTo>
                    <a:lnTo>
                      <a:pt x="163" y="509"/>
                    </a:lnTo>
                    <a:lnTo>
                      <a:pt x="171" y="545"/>
                    </a:lnTo>
                    <a:lnTo>
                      <a:pt x="168" y="567"/>
                    </a:lnTo>
                    <a:lnTo>
                      <a:pt x="159" y="641"/>
                    </a:lnTo>
                    <a:lnTo>
                      <a:pt x="161" y="723"/>
                    </a:lnTo>
                    <a:lnTo>
                      <a:pt x="187" y="790"/>
                    </a:lnTo>
                    <a:lnTo>
                      <a:pt x="226" y="821"/>
                    </a:lnTo>
                    <a:lnTo>
                      <a:pt x="240" y="855"/>
                    </a:lnTo>
                    <a:lnTo>
                      <a:pt x="271" y="872"/>
                    </a:lnTo>
                    <a:lnTo>
                      <a:pt x="312" y="891"/>
                    </a:lnTo>
                    <a:lnTo>
                      <a:pt x="346" y="922"/>
                    </a:lnTo>
                    <a:lnTo>
                      <a:pt x="360" y="970"/>
                    </a:lnTo>
                    <a:lnTo>
                      <a:pt x="372" y="1018"/>
                    </a:lnTo>
                    <a:lnTo>
                      <a:pt x="377" y="1114"/>
                    </a:lnTo>
                    <a:lnTo>
                      <a:pt x="420" y="1167"/>
                    </a:lnTo>
                    <a:lnTo>
                      <a:pt x="481" y="1207"/>
                    </a:lnTo>
                    <a:lnTo>
                      <a:pt x="519" y="1217"/>
                    </a:lnTo>
                    <a:lnTo>
                      <a:pt x="550" y="1260"/>
                    </a:lnTo>
                    <a:lnTo>
                      <a:pt x="669" y="1325"/>
                    </a:lnTo>
                    <a:lnTo>
                      <a:pt x="709" y="1373"/>
                    </a:lnTo>
                    <a:lnTo>
                      <a:pt x="785" y="1441"/>
                    </a:lnTo>
                    <a:lnTo>
                      <a:pt x="838" y="1530"/>
                    </a:lnTo>
                    <a:lnTo>
                      <a:pt x="860" y="1608"/>
                    </a:lnTo>
                    <a:lnTo>
                      <a:pt x="865" y="1722"/>
                    </a:lnTo>
                    <a:lnTo>
                      <a:pt x="881" y="1870"/>
                    </a:lnTo>
                    <a:lnTo>
                      <a:pt x="874" y="1956"/>
                    </a:lnTo>
                    <a:lnTo>
                      <a:pt x="874" y="1980"/>
                    </a:lnTo>
                    <a:lnTo>
                      <a:pt x="881" y="2000"/>
                    </a:lnTo>
                    <a:lnTo>
                      <a:pt x="912" y="2108"/>
                    </a:lnTo>
                    <a:lnTo>
                      <a:pt x="948" y="2360"/>
                    </a:lnTo>
                    <a:lnTo>
                      <a:pt x="931" y="2429"/>
                    </a:lnTo>
                    <a:lnTo>
                      <a:pt x="761" y="2501"/>
                    </a:lnTo>
                    <a:lnTo>
                      <a:pt x="499" y="2576"/>
                    </a:lnTo>
                    <a:lnTo>
                      <a:pt x="480" y="2645"/>
                    </a:lnTo>
                    <a:lnTo>
                      <a:pt x="7" y="2771"/>
                    </a:lnTo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61"/>
              <p:cNvSpPr>
                <a:spLocks/>
              </p:cNvSpPr>
              <p:nvPr/>
            </p:nvSpPr>
            <p:spPr bwMode="auto">
              <a:xfrm flipH="1">
                <a:off x="1048" y="340"/>
                <a:ext cx="948" cy="2776"/>
              </a:xfrm>
              <a:custGeom>
                <a:avLst/>
                <a:gdLst>
                  <a:gd name="T0" fmla="*/ 0 w 948"/>
                  <a:gd name="T1" fmla="*/ 0 h 2771"/>
                  <a:gd name="T2" fmla="*/ 44 w 948"/>
                  <a:gd name="T3" fmla="*/ 37 h 2771"/>
                  <a:gd name="T4" fmla="*/ 81 w 948"/>
                  <a:gd name="T5" fmla="*/ 84 h 2771"/>
                  <a:gd name="T6" fmla="*/ 132 w 948"/>
                  <a:gd name="T7" fmla="*/ 132 h 2771"/>
                  <a:gd name="T8" fmla="*/ 149 w 948"/>
                  <a:gd name="T9" fmla="*/ 163 h 2771"/>
                  <a:gd name="T10" fmla="*/ 159 w 948"/>
                  <a:gd name="T11" fmla="*/ 214 h 2771"/>
                  <a:gd name="T12" fmla="*/ 168 w 948"/>
                  <a:gd name="T13" fmla="*/ 346 h 2771"/>
                  <a:gd name="T14" fmla="*/ 166 w 948"/>
                  <a:gd name="T15" fmla="*/ 399 h 2771"/>
                  <a:gd name="T16" fmla="*/ 147 w 948"/>
                  <a:gd name="T17" fmla="*/ 480 h 2771"/>
                  <a:gd name="T18" fmla="*/ 163 w 948"/>
                  <a:gd name="T19" fmla="*/ 509 h 2771"/>
                  <a:gd name="T20" fmla="*/ 171 w 948"/>
                  <a:gd name="T21" fmla="*/ 545 h 2771"/>
                  <a:gd name="T22" fmla="*/ 168 w 948"/>
                  <a:gd name="T23" fmla="*/ 567 h 2771"/>
                  <a:gd name="T24" fmla="*/ 159 w 948"/>
                  <a:gd name="T25" fmla="*/ 641 h 2771"/>
                  <a:gd name="T26" fmla="*/ 161 w 948"/>
                  <a:gd name="T27" fmla="*/ 723 h 2771"/>
                  <a:gd name="T28" fmla="*/ 187 w 948"/>
                  <a:gd name="T29" fmla="*/ 790 h 2771"/>
                  <a:gd name="T30" fmla="*/ 226 w 948"/>
                  <a:gd name="T31" fmla="*/ 821 h 2771"/>
                  <a:gd name="T32" fmla="*/ 240 w 948"/>
                  <a:gd name="T33" fmla="*/ 855 h 2771"/>
                  <a:gd name="T34" fmla="*/ 271 w 948"/>
                  <a:gd name="T35" fmla="*/ 872 h 2771"/>
                  <a:gd name="T36" fmla="*/ 312 w 948"/>
                  <a:gd name="T37" fmla="*/ 891 h 2771"/>
                  <a:gd name="T38" fmla="*/ 346 w 948"/>
                  <a:gd name="T39" fmla="*/ 922 h 2771"/>
                  <a:gd name="T40" fmla="*/ 360 w 948"/>
                  <a:gd name="T41" fmla="*/ 970 h 2771"/>
                  <a:gd name="T42" fmla="*/ 372 w 948"/>
                  <a:gd name="T43" fmla="*/ 1018 h 2771"/>
                  <a:gd name="T44" fmla="*/ 377 w 948"/>
                  <a:gd name="T45" fmla="*/ 1114 h 2771"/>
                  <a:gd name="T46" fmla="*/ 420 w 948"/>
                  <a:gd name="T47" fmla="*/ 1167 h 2771"/>
                  <a:gd name="T48" fmla="*/ 481 w 948"/>
                  <a:gd name="T49" fmla="*/ 1207 h 2771"/>
                  <a:gd name="T50" fmla="*/ 519 w 948"/>
                  <a:gd name="T51" fmla="*/ 1217 h 2771"/>
                  <a:gd name="T52" fmla="*/ 550 w 948"/>
                  <a:gd name="T53" fmla="*/ 1260 h 2771"/>
                  <a:gd name="T54" fmla="*/ 669 w 948"/>
                  <a:gd name="T55" fmla="*/ 1325 h 2771"/>
                  <a:gd name="T56" fmla="*/ 709 w 948"/>
                  <a:gd name="T57" fmla="*/ 1373 h 2771"/>
                  <a:gd name="T58" fmla="*/ 785 w 948"/>
                  <a:gd name="T59" fmla="*/ 1441 h 2771"/>
                  <a:gd name="T60" fmla="*/ 838 w 948"/>
                  <a:gd name="T61" fmla="*/ 1530 h 2771"/>
                  <a:gd name="T62" fmla="*/ 860 w 948"/>
                  <a:gd name="T63" fmla="*/ 1608 h 2771"/>
                  <a:gd name="T64" fmla="*/ 865 w 948"/>
                  <a:gd name="T65" fmla="*/ 1722 h 2771"/>
                  <a:gd name="T66" fmla="*/ 881 w 948"/>
                  <a:gd name="T67" fmla="*/ 1870 h 2771"/>
                  <a:gd name="T68" fmla="*/ 874 w 948"/>
                  <a:gd name="T69" fmla="*/ 1956 h 2771"/>
                  <a:gd name="T70" fmla="*/ 874 w 948"/>
                  <a:gd name="T71" fmla="*/ 1980 h 2771"/>
                  <a:gd name="T72" fmla="*/ 881 w 948"/>
                  <a:gd name="T73" fmla="*/ 2000 h 2771"/>
                  <a:gd name="T74" fmla="*/ 912 w 948"/>
                  <a:gd name="T75" fmla="*/ 2108 h 2771"/>
                  <a:gd name="T76" fmla="*/ 948 w 948"/>
                  <a:gd name="T77" fmla="*/ 2360 h 2771"/>
                  <a:gd name="T78" fmla="*/ 931 w 948"/>
                  <a:gd name="T79" fmla="*/ 2429 h 2771"/>
                  <a:gd name="T80" fmla="*/ 761 w 948"/>
                  <a:gd name="T81" fmla="*/ 2501 h 2771"/>
                  <a:gd name="T82" fmla="*/ 499 w 948"/>
                  <a:gd name="T83" fmla="*/ 2576 h 2771"/>
                  <a:gd name="T84" fmla="*/ 480 w 948"/>
                  <a:gd name="T85" fmla="*/ 2645 h 2771"/>
                  <a:gd name="T86" fmla="*/ 7 w 948"/>
                  <a:gd name="T87" fmla="*/ 2771 h 27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48"/>
                  <a:gd name="T133" fmla="*/ 0 h 2771"/>
                  <a:gd name="T134" fmla="*/ 948 w 948"/>
                  <a:gd name="T135" fmla="*/ 2771 h 27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48" h="2771">
                    <a:moveTo>
                      <a:pt x="0" y="0"/>
                    </a:moveTo>
                    <a:lnTo>
                      <a:pt x="44" y="37"/>
                    </a:lnTo>
                    <a:lnTo>
                      <a:pt x="81" y="84"/>
                    </a:lnTo>
                    <a:lnTo>
                      <a:pt x="132" y="132"/>
                    </a:lnTo>
                    <a:lnTo>
                      <a:pt x="149" y="163"/>
                    </a:lnTo>
                    <a:lnTo>
                      <a:pt x="159" y="214"/>
                    </a:lnTo>
                    <a:lnTo>
                      <a:pt x="168" y="346"/>
                    </a:lnTo>
                    <a:lnTo>
                      <a:pt x="166" y="399"/>
                    </a:lnTo>
                    <a:lnTo>
                      <a:pt x="147" y="480"/>
                    </a:lnTo>
                    <a:lnTo>
                      <a:pt x="163" y="509"/>
                    </a:lnTo>
                    <a:lnTo>
                      <a:pt x="171" y="545"/>
                    </a:lnTo>
                    <a:lnTo>
                      <a:pt x="168" y="567"/>
                    </a:lnTo>
                    <a:lnTo>
                      <a:pt x="159" y="641"/>
                    </a:lnTo>
                    <a:lnTo>
                      <a:pt x="161" y="723"/>
                    </a:lnTo>
                    <a:lnTo>
                      <a:pt x="187" y="790"/>
                    </a:lnTo>
                    <a:lnTo>
                      <a:pt x="226" y="821"/>
                    </a:lnTo>
                    <a:lnTo>
                      <a:pt x="240" y="855"/>
                    </a:lnTo>
                    <a:lnTo>
                      <a:pt x="271" y="872"/>
                    </a:lnTo>
                    <a:lnTo>
                      <a:pt x="312" y="891"/>
                    </a:lnTo>
                    <a:lnTo>
                      <a:pt x="346" y="922"/>
                    </a:lnTo>
                    <a:lnTo>
                      <a:pt x="360" y="970"/>
                    </a:lnTo>
                    <a:lnTo>
                      <a:pt x="372" y="1018"/>
                    </a:lnTo>
                    <a:lnTo>
                      <a:pt x="377" y="1114"/>
                    </a:lnTo>
                    <a:lnTo>
                      <a:pt x="420" y="1167"/>
                    </a:lnTo>
                    <a:lnTo>
                      <a:pt x="481" y="1207"/>
                    </a:lnTo>
                    <a:lnTo>
                      <a:pt x="519" y="1217"/>
                    </a:lnTo>
                    <a:lnTo>
                      <a:pt x="550" y="1260"/>
                    </a:lnTo>
                    <a:lnTo>
                      <a:pt x="669" y="1325"/>
                    </a:lnTo>
                    <a:lnTo>
                      <a:pt x="709" y="1373"/>
                    </a:lnTo>
                    <a:lnTo>
                      <a:pt x="785" y="1441"/>
                    </a:lnTo>
                    <a:lnTo>
                      <a:pt x="838" y="1530"/>
                    </a:lnTo>
                    <a:lnTo>
                      <a:pt x="860" y="1608"/>
                    </a:lnTo>
                    <a:lnTo>
                      <a:pt x="865" y="1722"/>
                    </a:lnTo>
                    <a:lnTo>
                      <a:pt x="881" y="1870"/>
                    </a:lnTo>
                    <a:lnTo>
                      <a:pt x="874" y="1956"/>
                    </a:lnTo>
                    <a:lnTo>
                      <a:pt x="874" y="1980"/>
                    </a:lnTo>
                    <a:lnTo>
                      <a:pt x="881" y="2000"/>
                    </a:lnTo>
                    <a:lnTo>
                      <a:pt x="912" y="2108"/>
                    </a:lnTo>
                    <a:lnTo>
                      <a:pt x="948" y="2360"/>
                    </a:lnTo>
                    <a:lnTo>
                      <a:pt x="931" y="2429"/>
                    </a:lnTo>
                    <a:lnTo>
                      <a:pt x="761" y="2501"/>
                    </a:lnTo>
                    <a:lnTo>
                      <a:pt x="499" y="2576"/>
                    </a:lnTo>
                    <a:lnTo>
                      <a:pt x="480" y="2645"/>
                    </a:lnTo>
                    <a:lnTo>
                      <a:pt x="7" y="2771"/>
                    </a:lnTo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2" name="Group 62"/>
            <p:cNvGrpSpPr>
              <a:grpSpLocks/>
            </p:cNvGrpSpPr>
            <p:nvPr/>
          </p:nvGrpSpPr>
          <p:grpSpPr bwMode="auto">
            <a:xfrm>
              <a:off x="3068" y="337"/>
              <a:ext cx="1846" cy="2417"/>
              <a:chOff x="1110" y="328"/>
              <a:chExt cx="1775" cy="2305"/>
            </a:xfrm>
          </p:grpSpPr>
          <p:sp>
            <p:nvSpPr>
              <p:cNvPr id="74" name="Freeform 63"/>
              <p:cNvSpPr>
                <a:spLocks/>
              </p:cNvSpPr>
              <p:nvPr/>
            </p:nvSpPr>
            <p:spPr bwMode="auto">
              <a:xfrm>
                <a:off x="1991" y="328"/>
                <a:ext cx="894" cy="2303"/>
              </a:xfrm>
              <a:custGeom>
                <a:avLst/>
                <a:gdLst>
                  <a:gd name="T0" fmla="*/ 0 w 1573530"/>
                  <a:gd name="T1" fmla="*/ 7319 h 4128029"/>
                  <a:gd name="T2" fmla="*/ 73054 w 1573530"/>
                  <a:gd name="T3" fmla="*/ 0 h 4128029"/>
                  <a:gd name="T4" fmla="*/ 137160 w 1573530"/>
                  <a:gd name="T5" fmla="*/ 87668 h 4128029"/>
                  <a:gd name="T6" fmla="*/ 219162 w 1573530"/>
                  <a:gd name="T7" fmla="*/ 175660 h 4128029"/>
                  <a:gd name="T8" fmla="*/ 248384 w 1573530"/>
                  <a:gd name="T9" fmla="*/ 300087 h 4128029"/>
                  <a:gd name="T10" fmla="*/ 262890 w 1573530"/>
                  <a:gd name="T11" fmla="*/ 541256 h 4128029"/>
                  <a:gd name="T12" fmla="*/ 281940 w 1573530"/>
                  <a:gd name="T13" fmla="*/ 697534 h 4128029"/>
                  <a:gd name="T14" fmla="*/ 289560 w 1573530"/>
                  <a:gd name="T15" fmla="*/ 823319 h 4128029"/>
                  <a:gd name="T16" fmla="*/ 314133 w 1573530"/>
                  <a:gd name="T17" fmla="*/ 885623 h 4128029"/>
                  <a:gd name="T18" fmla="*/ 323850 w 1573530"/>
                  <a:gd name="T19" fmla="*/ 987220 h 4128029"/>
                  <a:gd name="T20" fmla="*/ 316230 w 1573530"/>
                  <a:gd name="T21" fmla="*/ 1067265 h 4128029"/>
                  <a:gd name="T22" fmla="*/ 306827 w 1573530"/>
                  <a:gd name="T23" fmla="*/ 1149114 h 4128029"/>
                  <a:gd name="T24" fmla="*/ 361950 w 1573530"/>
                  <a:gd name="T25" fmla="*/ 1299777 h 4128029"/>
                  <a:gd name="T26" fmla="*/ 464820 w 1573530"/>
                  <a:gd name="T27" fmla="*/ 1436996 h 4128029"/>
                  <a:gd name="T28" fmla="*/ 609600 w 1573530"/>
                  <a:gd name="T29" fmla="*/ 1745741 h 4128029"/>
                  <a:gd name="T30" fmla="*/ 685800 w 1573530"/>
                  <a:gd name="T31" fmla="*/ 1871526 h 4128029"/>
                  <a:gd name="T32" fmla="*/ 720090 w 1573530"/>
                  <a:gd name="T33" fmla="*/ 1993499 h 4128029"/>
                  <a:gd name="T34" fmla="*/ 849630 w 1573530"/>
                  <a:gd name="T35" fmla="*/ 2100225 h 4128029"/>
                  <a:gd name="T36" fmla="*/ 1002030 w 1573530"/>
                  <a:gd name="T37" fmla="*/ 2203140 h 4128029"/>
                  <a:gd name="T38" fmla="*/ 1135380 w 1573530"/>
                  <a:gd name="T39" fmla="*/ 2275562 h 4128029"/>
                  <a:gd name="T40" fmla="*/ 1276350 w 1573530"/>
                  <a:gd name="T41" fmla="*/ 2336548 h 4128029"/>
                  <a:gd name="T42" fmla="*/ 1325880 w 1573530"/>
                  <a:gd name="T43" fmla="*/ 2382288 h 4128029"/>
                  <a:gd name="T44" fmla="*/ 1390650 w 1573530"/>
                  <a:gd name="T45" fmla="*/ 2469957 h 4128029"/>
                  <a:gd name="T46" fmla="*/ 1424555 w 1573530"/>
                  <a:gd name="T47" fmla="*/ 2561720 h 4128029"/>
                  <a:gd name="T48" fmla="*/ 1459230 w 1573530"/>
                  <a:gd name="T49" fmla="*/ 2771078 h 4128029"/>
                  <a:gd name="T50" fmla="*/ 1482999 w 1573530"/>
                  <a:gd name="T51" fmla="*/ 2861807 h 4128029"/>
                  <a:gd name="T52" fmla="*/ 1527810 w 1573530"/>
                  <a:gd name="T53" fmla="*/ 3011213 h 4128029"/>
                  <a:gd name="T54" fmla="*/ 1558290 w 1573530"/>
                  <a:gd name="T55" fmla="*/ 3194172 h 4128029"/>
                  <a:gd name="T56" fmla="*/ 1573530 w 1573530"/>
                  <a:gd name="T57" fmla="*/ 3579150 h 4128029"/>
                  <a:gd name="T58" fmla="*/ 1470660 w 1573530"/>
                  <a:gd name="T59" fmla="*/ 3697312 h 4128029"/>
                  <a:gd name="T60" fmla="*/ 1383030 w 1573530"/>
                  <a:gd name="T61" fmla="*/ 3746863 h 4128029"/>
                  <a:gd name="T62" fmla="*/ 1176171 w 1573530"/>
                  <a:gd name="T63" fmla="*/ 3820622 h 4128029"/>
                  <a:gd name="T64" fmla="*/ 868680 w 1573530"/>
                  <a:gd name="T65" fmla="*/ 3891706 h 4128029"/>
                  <a:gd name="T66" fmla="*/ 533295 w 1573530"/>
                  <a:gd name="T67" fmla="*/ 3959687 h 4128029"/>
                  <a:gd name="T68" fmla="*/ 14611 w 1573530"/>
                  <a:gd name="T69" fmla="*/ 4128029 h 41280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73530"/>
                  <a:gd name="T106" fmla="*/ 0 h 4128029"/>
                  <a:gd name="T107" fmla="*/ 1573530 w 1573530"/>
                  <a:gd name="T108" fmla="*/ 4128029 h 41280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73530" h="4128029">
                    <a:moveTo>
                      <a:pt x="0" y="7319"/>
                    </a:moveTo>
                    <a:lnTo>
                      <a:pt x="73054" y="0"/>
                    </a:lnTo>
                    <a:lnTo>
                      <a:pt x="137160" y="87668"/>
                    </a:lnTo>
                    <a:lnTo>
                      <a:pt x="219162" y="175660"/>
                    </a:lnTo>
                    <a:lnTo>
                      <a:pt x="248384" y="300087"/>
                    </a:lnTo>
                    <a:lnTo>
                      <a:pt x="262890" y="541256"/>
                    </a:lnTo>
                    <a:lnTo>
                      <a:pt x="281940" y="697534"/>
                    </a:lnTo>
                    <a:lnTo>
                      <a:pt x="289560" y="823319"/>
                    </a:lnTo>
                    <a:lnTo>
                      <a:pt x="314133" y="885623"/>
                    </a:lnTo>
                    <a:lnTo>
                      <a:pt x="323850" y="987220"/>
                    </a:lnTo>
                    <a:lnTo>
                      <a:pt x="316230" y="1067265"/>
                    </a:lnTo>
                    <a:lnTo>
                      <a:pt x="306827" y="1149114"/>
                    </a:lnTo>
                    <a:lnTo>
                      <a:pt x="361950" y="1299777"/>
                    </a:lnTo>
                    <a:lnTo>
                      <a:pt x="464820" y="1436996"/>
                    </a:lnTo>
                    <a:lnTo>
                      <a:pt x="609600" y="1745741"/>
                    </a:lnTo>
                    <a:lnTo>
                      <a:pt x="685800" y="1871526"/>
                    </a:lnTo>
                    <a:lnTo>
                      <a:pt x="720090" y="1993499"/>
                    </a:lnTo>
                    <a:lnTo>
                      <a:pt x="849630" y="2100225"/>
                    </a:lnTo>
                    <a:lnTo>
                      <a:pt x="1002030" y="2203140"/>
                    </a:lnTo>
                    <a:lnTo>
                      <a:pt x="1135380" y="2275562"/>
                    </a:lnTo>
                    <a:lnTo>
                      <a:pt x="1276350" y="2336548"/>
                    </a:lnTo>
                    <a:lnTo>
                      <a:pt x="1325880" y="2382288"/>
                    </a:lnTo>
                    <a:lnTo>
                      <a:pt x="1390650" y="2469957"/>
                    </a:lnTo>
                    <a:lnTo>
                      <a:pt x="1424555" y="2561720"/>
                    </a:lnTo>
                    <a:lnTo>
                      <a:pt x="1459230" y="2771078"/>
                    </a:lnTo>
                    <a:lnTo>
                      <a:pt x="1482999" y="2861807"/>
                    </a:lnTo>
                    <a:lnTo>
                      <a:pt x="1527810" y="3011213"/>
                    </a:lnTo>
                    <a:lnTo>
                      <a:pt x="1558290" y="3194172"/>
                    </a:lnTo>
                    <a:lnTo>
                      <a:pt x="1573530" y="3579150"/>
                    </a:lnTo>
                    <a:lnTo>
                      <a:pt x="1470660" y="3697312"/>
                    </a:lnTo>
                    <a:lnTo>
                      <a:pt x="1383030" y="3746863"/>
                    </a:lnTo>
                    <a:lnTo>
                      <a:pt x="1176171" y="3820622"/>
                    </a:lnTo>
                    <a:lnTo>
                      <a:pt x="868680" y="3891706"/>
                    </a:lnTo>
                    <a:lnTo>
                      <a:pt x="533295" y="3959687"/>
                    </a:lnTo>
                    <a:lnTo>
                      <a:pt x="14611" y="4128029"/>
                    </a:lnTo>
                  </a:path>
                </a:pathLst>
              </a:custGeom>
              <a:noFill/>
              <a:ln w="12700" cap="flat" cmpd="sng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64"/>
              <p:cNvSpPr>
                <a:spLocks/>
              </p:cNvSpPr>
              <p:nvPr/>
            </p:nvSpPr>
            <p:spPr bwMode="auto">
              <a:xfrm flipH="1">
                <a:off x="1110" y="330"/>
                <a:ext cx="894" cy="2303"/>
              </a:xfrm>
              <a:custGeom>
                <a:avLst/>
                <a:gdLst>
                  <a:gd name="T0" fmla="*/ 0 w 1573530"/>
                  <a:gd name="T1" fmla="*/ 7319 h 4128029"/>
                  <a:gd name="T2" fmla="*/ 73054 w 1573530"/>
                  <a:gd name="T3" fmla="*/ 0 h 4128029"/>
                  <a:gd name="T4" fmla="*/ 137160 w 1573530"/>
                  <a:gd name="T5" fmla="*/ 87668 h 4128029"/>
                  <a:gd name="T6" fmla="*/ 219162 w 1573530"/>
                  <a:gd name="T7" fmla="*/ 175660 h 4128029"/>
                  <a:gd name="T8" fmla="*/ 248384 w 1573530"/>
                  <a:gd name="T9" fmla="*/ 300087 h 4128029"/>
                  <a:gd name="T10" fmla="*/ 262890 w 1573530"/>
                  <a:gd name="T11" fmla="*/ 541256 h 4128029"/>
                  <a:gd name="T12" fmla="*/ 281940 w 1573530"/>
                  <a:gd name="T13" fmla="*/ 697534 h 4128029"/>
                  <a:gd name="T14" fmla="*/ 289560 w 1573530"/>
                  <a:gd name="T15" fmla="*/ 823319 h 4128029"/>
                  <a:gd name="T16" fmla="*/ 314133 w 1573530"/>
                  <a:gd name="T17" fmla="*/ 885623 h 4128029"/>
                  <a:gd name="T18" fmla="*/ 323850 w 1573530"/>
                  <a:gd name="T19" fmla="*/ 987220 h 4128029"/>
                  <a:gd name="T20" fmla="*/ 316230 w 1573530"/>
                  <a:gd name="T21" fmla="*/ 1067265 h 4128029"/>
                  <a:gd name="T22" fmla="*/ 306827 w 1573530"/>
                  <a:gd name="T23" fmla="*/ 1149114 h 4128029"/>
                  <a:gd name="T24" fmla="*/ 361950 w 1573530"/>
                  <a:gd name="T25" fmla="*/ 1299777 h 4128029"/>
                  <a:gd name="T26" fmla="*/ 464820 w 1573530"/>
                  <a:gd name="T27" fmla="*/ 1436996 h 4128029"/>
                  <a:gd name="T28" fmla="*/ 609600 w 1573530"/>
                  <a:gd name="T29" fmla="*/ 1745741 h 4128029"/>
                  <a:gd name="T30" fmla="*/ 685800 w 1573530"/>
                  <a:gd name="T31" fmla="*/ 1871526 h 4128029"/>
                  <a:gd name="T32" fmla="*/ 720090 w 1573530"/>
                  <a:gd name="T33" fmla="*/ 1993499 h 4128029"/>
                  <a:gd name="T34" fmla="*/ 849630 w 1573530"/>
                  <a:gd name="T35" fmla="*/ 2100225 h 4128029"/>
                  <a:gd name="T36" fmla="*/ 1002030 w 1573530"/>
                  <a:gd name="T37" fmla="*/ 2203140 h 4128029"/>
                  <a:gd name="T38" fmla="*/ 1135380 w 1573530"/>
                  <a:gd name="T39" fmla="*/ 2275562 h 4128029"/>
                  <a:gd name="T40" fmla="*/ 1276350 w 1573530"/>
                  <a:gd name="T41" fmla="*/ 2336548 h 4128029"/>
                  <a:gd name="T42" fmla="*/ 1325880 w 1573530"/>
                  <a:gd name="T43" fmla="*/ 2382288 h 4128029"/>
                  <a:gd name="T44" fmla="*/ 1390650 w 1573530"/>
                  <a:gd name="T45" fmla="*/ 2469957 h 4128029"/>
                  <a:gd name="T46" fmla="*/ 1424555 w 1573530"/>
                  <a:gd name="T47" fmla="*/ 2561720 h 4128029"/>
                  <a:gd name="T48" fmla="*/ 1459230 w 1573530"/>
                  <a:gd name="T49" fmla="*/ 2771078 h 4128029"/>
                  <a:gd name="T50" fmla="*/ 1482999 w 1573530"/>
                  <a:gd name="T51" fmla="*/ 2861807 h 4128029"/>
                  <a:gd name="T52" fmla="*/ 1527810 w 1573530"/>
                  <a:gd name="T53" fmla="*/ 3011213 h 4128029"/>
                  <a:gd name="T54" fmla="*/ 1558290 w 1573530"/>
                  <a:gd name="T55" fmla="*/ 3194172 h 4128029"/>
                  <a:gd name="T56" fmla="*/ 1573530 w 1573530"/>
                  <a:gd name="T57" fmla="*/ 3579150 h 4128029"/>
                  <a:gd name="T58" fmla="*/ 1470660 w 1573530"/>
                  <a:gd name="T59" fmla="*/ 3697312 h 4128029"/>
                  <a:gd name="T60" fmla="*/ 1383030 w 1573530"/>
                  <a:gd name="T61" fmla="*/ 3746863 h 4128029"/>
                  <a:gd name="T62" fmla="*/ 1176171 w 1573530"/>
                  <a:gd name="T63" fmla="*/ 3820622 h 4128029"/>
                  <a:gd name="T64" fmla="*/ 868680 w 1573530"/>
                  <a:gd name="T65" fmla="*/ 3891706 h 4128029"/>
                  <a:gd name="T66" fmla="*/ 533295 w 1573530"/>
                  <a:gd name="T67" fmla="*/ 3959687 h 4128029"/>
                  <a:gd name="T68" fmla="*/ 14611 w 1573530"/>
                  <a:gd name="T69" fmla="*/ 4128029 h 41280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73530"/>
                  <a:gd name="T106" fmla="*/ 0 h 4128029"/>
                  <a:gd name="T107" fmla="*/ 1573530 w 1573530"/>
                  <a:gd name="T108" fmla="*/ 4128029 h 41280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73530" h="4128029">
                    <a:moveTo>
                      <a:pt x="0" y="7319"/>
                    </a:moveTo>
                    <a:lnTo>
                      <a:pt x="73054" y="0"/>
                    </a:lnTo>
                    <a:lnTo>
                      <a:pt x="137160" y="87668"/>
                    </a:lnTo>
                    <a:lnTo>
                      <a:pt x="219162" y="175660"/>
                    </a:lnTo>
                    <a:lnTo>
                      <a:pt x="248384" y="300087"/>
                    </a:lnTo>
                    <a:lnTo>
                      <a:pt x="262890" y="541256"/>
                    </a:lnTo>
                    <a:lnTo>
                      <a:pt x="281940" y="697534"/>
                    </a:lnTo>
                    <a:lnTo>
                      <a:pt x="289560" y="823319"/>
                    </a:lnTo>
                    <a:lnTo>
                      <a:pt x="314133" y="885623"/>
                    </a:lnTo>
                    <a:lnTo>
                      <a:pt x="323850" y="987220"/>
                    </a:lnTo>
                    <a:lnTo>
                      <a:pt x="316230" y="1067265"/>
                    </a:lnTo>
                    <a:lnTo>
                      <a:pt x="306827" y="1149114"/>
                    </a:lnTo>
                    <a:lnTo>
                      <a:pt x="361950" y="1299777"/>
                    </a:lnTo>
                    <a:lnTo>
                      <a:pt x="464820" y="1436996"/>
                    </a:lnTo>
                    <a:lnTo>
                      <a:pt x="609600" y="1745741"/>
                    </a:lnTo>
                    <a:lnTo>
                      <a:pt x="685800" y="1871526"/>
                    </a:lnTo>
                    <a:lnTo>
                      <a:pt x="720090" y="1993499"/>
                    </a:lnTo>
                    <a:lnTo>
                      <a:pt x="849630" y="2100225"/>
                    </a:lnTo>
                    <a:lnTo>
                      <a:pt x="1002030" y="2203140"/>
                    </a:lnTo>
                    <a:lnTo>
                      <a:pt x="1135380" y="2275562"/>
                    </a:lnTo>
                    <a:lnTo>
                      <a:pt x="1276350" y="2336548"/>
                    </a:lnTo>
                    <a:lnTo>
                      <a:pt x="1325880" y="2382288"/>
                    </a:lnTo>
                    <a:lnTo>
                      <a:pt x="1390650" y="2469957"/>
                    </a:lnTo>
                    <a:lnTo>
                      <a:pt x="1424555" y="2561720"/>
                    </a:lnTo>
                    <a:lnTo>
                      <a:pt x="1459230" y="2771078"/>
                    </a:lnTo>
                    <a:lnTo>
                      <a:pt x="1482999" y="2861807"/>
                    </a:lnTo>
                    <a:lnTo>
                      <a:pt x="1527810" y="3011213"/>
                    </a:lnTo>
                    <a:lnTo>
                      <a:pt x="1558290" y="3194172"/>
                    </a:lnTo>
                    <a:lnTo>
                      <a:pt x="1573530" y="3579150"/>
                    </a:lnTo>
                    <a:lnTo>
                      <a:pt x="1470660" y="3697312"/>
                    </a:lnTo>
                    <a:lnTo>
                      <a:pt x="1383030" y="3746863"/>
                    </a:lnTo>
                    <a:lnTo>
                      <a:pt x="1176171" y="3820622"/>
                    </a:lnTo>
                    <a:lnTo>
                      <a:pt x="868680" y="3891706"/>
                    </a:lnTo>
                    <a:lnTo>
                      <a:pt x="533295" y="3959687"/>
                    </a:lnTo>
                    <a:lnTo>
                      <a:pt x="14611" y="4128029"/>
                    </a:lnTo>
                  </a:path>
                </a:pathLst>
              </a:custGeom>
              <a:noFill/>
              <a:ln w="12700" cap="flat" cmpd="sng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3" name="Rectangle 65"/>
            <p:cNvSpPr>
              <a:spLocks noChangeArrowheads="1"/>
            </p:cNvSpPr>
            <p:nvPr/>
          </p:nvSpPr>
          <p:spPr bwMode="auto">
            <a:xfrm>
              <a:off x="3984" y="2141"/>
              <a:ext cx="27" cy="60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3" name="Group 69"/>
          <p:cNvGrpSpPr>
            <a:grpSpLocks/>
          </p:cNvGrpSpPr>
          <p:nvPr/>
        </p:nvGrpSpPr>
        <p:grpSpPr bwMode="auto">
          <a:xfrm>
            <a:off x="7452320" y="2564904"/>
            <a:ext cx="1205494" cy="890518"/>
            <a:chOff x="3750" y="2746"/>
            <a:chExt cx="1478" cy="910"/>
          </a:xfrm>
        </p:grpSpPr>
        <p:sp>
          <p:nvSpPr>
            <p:cNvPr id="114" name="Rectangle 2"/>
            <p:cNvSpPr>
              <a:spLocks noChangeArrowheads="1"/>
            </p:cNvSpPr>
            <p:nvPr/>
          </p:nvSpPr>
          <p:spPr bwMode="auto">
            <a:xfrm>
              <a:off x="3750" y="2746"/>
              <a:ext cx="1236" cy="87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5" name="Group 4"/>
            <p:cNvGrpSpPr>
              <a:grpSpLocks/>
            </p:cNvGrpSpPr>
            <p:nvPr/>
          </p:nvGrpSpPr>
          <p:grpSpPr bwMode="auto">
            <a:xfrm>
              <a:off x="3830" y="2755"/>
              <a:ext cx="1398" cy="901"/>
              <a:chOff x="597" y="1795"/>
              <a:chExt cx="1398" cy="901"/>
            </a:xfrm>
          </p:grpSpPr>
          <p:grpSp>
            <p:nvGrpSpPr>
              <p:cNvPr id="116" name="Group 5"/>
              <p:cNvGrpSpPr>
                <a:grpSpLocks/>
              </p:cNvGrpSpPr>
              <p:nvPr/>
            </p:nvGrpSpPr>
            <p:grpSpPr bwMode="auto">
              <a:xfrm>
                <a:off x="597" y="1795"/>
                <a:ext cx="1356" cy="283"/>
                <a:chOff x="589" y="2403"/>
                <a:chExt cx="1356" cy="283"/>
              </a:xfrm>
            </p:grpSpPr>
            <p:sp>
              <p:nvSpPr>
                <p:cNvPr id="123" name="Line 6"/>
                <p:cNvSpPr>
                  <a:spLocks noChangeShapeType="1"/>
                </p:cNvSpPr>
                <p:nvPr/>
              </p:nvSpPr>
              <p:spPr bwMode="auto">
                <a:xfrm rot="81902" flipV="1">
                  <a:off x="589" y="2546"/>
                  <a:ext cx="152" cy="3"/>
                </a:xfrm>
                <a:prstGeom prst="line">
                  <a:avLst/>
                </a:prstGeom>
                <a:noFill/>
                <a:ln w="12700">
                  <a:solidFill>
                    <a:srgbClr val="66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48" y="2403"/>
                  <a:ext cx="1197" cy="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200" dirty="0">
                      <a:solidFill>
                        <a:srgbClr val="660066"/>
                      </a:solidFill>
                      <a:latin typeface="Calibi"/>
                    </a:rPr>
                    <a:t>Sonar 2007</a:t>
                  </a:r>
                </a:p>
              </p:txBody>
            </p:sp>
          </p:grpSp>
          <p:grpSp>
            <p:nvGrpSpPr>
              <p:cNvPr id="117" name="Group 8"/>
              <p:cNvGrpSpPr>
                <a:grpSpLocks/>
              </p:cNvGrpSpPr>
              <p:nvPr/>
            </p:nvGrpSpPr>
            <p:grpSpPr bwMode="auto">
              <a:xfrm>
                <a:off x="598" y="2381"/>
                <a:ext cx="1397" cy="315"/>
                <a:chOff x="590" y="1789"/>
                <a:chExt cx="1397" cy="315"/>
              </a:xfrm>
            </p:grpSpPr>
            <p:sp>
              <p:nvSpPr>
                <p:cNvPr id="121" name="Line 9"/>
                <p:cNvSpPr>
                  <a:spLocks noChangeShapeType="1"/>
                </p:cNvSpPr>
                <p:nvPr/>
              </p:nvSpPr>
              <p:spPr bwMode="auto">
                <a:xfrm rot="81902" flipV="1">
                  <a:off x="590" y="1932"/>
                  <a:ext cx="151" cy="4"/>
                </a:xfrm>
                <a:prstGeom prst="line">
                  <a:avLst/>
                </a:prstGeom>
                <a:noFill/>
                <a:ln w="12700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48" y="1789"/>
                  <a:ext cx="1239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400" dirty="0">
                      <a:solidFill>
                        <a:srgbClr val="33CC33"/>
                      </a:solidFill>
                      <a:latin typeface="Calibri" pitchFamily="34" charset="0"/>
                    </a:rPr>
                    <a:t>Sonar 1970</a:t>
                  </a:r>
                </a:p>
              </p:txBody>
            </p:sp>
          </p:grpSp>
          <p:grpSp>
            <p:nvGrpSpPr>
              <p:cNvPr id="118" name="Group 11"/>
              <p:cNvGrpSpPr>
                <a:grpSpLocks/>
              </p:cNvGrpSpPr>
              <p:nvPr/>
            </p:nvGrpSpPr>
            <p:grpSpPr bwMode="auto">
              <a:xfrm>
                <a:off x="597" y="2088"/>
                <a:ext cx="1397" cy="315"/>
                <a:chOff x="590" y="2096"/>
                <a:chExt cx="1397" cy="315"/>
              </a:xfrm>
            </p:grpSpPr>
            <p:sp>
              <p:nvSpPr>
                <p:cNvPr id="119" name="Line 12"/>
                <p:cNvSpPr>
                  <a:spLocks noChangeShapeType="1"/>
                </p:cNvSpPr>
                <p:nvPr/>
              </p:nvSpPr>
              <p:spPr bwMode="auto">
                <a:xfrm rot="81902" flipV="1">
                  <a:off x="590" y="2239"/>
                  <a:ext cx="151" cy="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48" y="2096"/>
                  <a:ext cx="1239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400" dirty="0">
                      <a:solidFill>
                        <a:schemeClr val="accent2"/>
                      </a:solidFill>
                      <a:latin typeface="Calibri" pitchFamily="34" charset="0"/>
                    </a:rPr>
                    <a:t>Sonar 1980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484" name="ZoneTexte 5"/>
          <p:cNvSpPr txBox="1">
            <a:spLocks noChangeArrowheads="1"/>
          </p:cNvSpPr>
          <p:nvPr/>
        </p:nvSpPr>
        <p:spPr bwMode="auto">
          <a:xfrm>
            <a:off x="323850" y="1412875"/>
            <a:ext cx="84963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indent="-174625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340768"/>
            <a:ext cx="835292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Sand production in aquifer</a:t>
            </a:r>
          </a:p>
          <a:p>
            <a:pPr marL="0" lvl="1">
              <a:defRPr/>
            </a:pPr>
            <a:endParaRPr lang="en-US" sz="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457200" lvl="2" indent="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due to pressure variation cycles and deterioration of safety components (valves)</a:t>
            </a:r>
          </a:p>
          <a:p>
            <a:pPr marL="457200" lvl="2" indent="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decreases well productivity</a:t>
            </a:r>
          </a:p>
          <a:p>
            <a:pPr marL="457200" lvl="2" indent="266700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457200" lvl="2" indent="266700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457200" lvl="2" indent="266700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2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Viscous fingering in aquifer</a:t>
            </a:r>
          </a:p>
          <a:p>
            <a:pPr marL="0" lvl="1">
              <a:defRPr/>
            </a:pPr>
            <a:endParaRPr lang="en-US" sz="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457200" lvl="2" indent="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may occur in the injection phase and affects diffusion of gas</a:t>
            </a:r>
          </a:p>
          <a:p>
            <a:pPr marL="457200" lvl="2" indent="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caused by flow instability (interface gas –water)</a:t>
            </a:r>
          </a:p>
          <a:p>
            <a:pPr marL="457200" lvl="2" indent="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gas forms “fingers” extending into water (gas trapping) </a:t>
            </a:r>
          </a:p>
          <a:p>
            <a:pPr marL="457200" lvl="2" indent="266700"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leads to loss of working volume</a:t>
            </a:r>
          </a:p>
          <a:p>
            <a:pPr marL="0" lvl="2"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marL="0" lvl="1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Bouton d'action : Suivant 7">
            <a:hlinkClick r:id="" action="ppaction://hlinkshowjump?jump=nextslide" highlightClick="1"/>
          </p:cNvPr>
          <p:cNvSpPr/>
          <p:nvPr/>
        </p:nvSpPr>
        <p:spPr bwMode="auto">
          <a:xfrm>
            <a:off x="1115616" y="5085184"/>
            <a:ext cx="576064" cy="28803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outon d'action : Vidéo 8">
            <a:hlinkClick r:id="rId4" action="ppaction://hlinkfile" highlightClick="1"/>
          </p:cNvPr>
          <p:cNvSpPr/>
          <p:nvPr/>
        </p:nvSpPr>
        <p:spPr bwMode="auto">
          <a:xfrm>
            <a:off x="1187624" y="2780928"/>
            <a:ext cx="648072" cy="36004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288" y="2060575"/>
            <a:ext cx="80645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2300" indent="-622300">
              <a:buFont typeface="+mj-lt"/>
              <a:buAutoNum type="romanUcPeriod"/>
              <a:defRPr/>
            </a:pPr>
            <a:r>
              <a:rPr lang="en-U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Natural Gas Storage: what does it mean?</a:t>
            </a:r>
          </a:p>
          <a:p>
            <a:pPr marL="622300" indent="-622300">
              <a:buFont typeface="+mj-lt"/>
              <a:buAutoNum type="romanUcPeriod"/>
              <a:defRPr/>
            </a:pPr>
            <a:endParaRPr lang="en-U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622300">
              <a:buFont typeface="+mj-lt"/>
              <a:buAutoNum type="romanUcPeriod"/>
              <a:defRPr/>
            </a:pPr>
            <a:r>
              <a:rPr lang="en-U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Dynamics of Natural Gas Storage</a:t>
            </a:r>
          </a:p>
          <a:p>
            <a:pPr marL="622300" indent="-622300">
              <a:buFont typeface="+mj-lt"/>
              <a:buAutoNum type="romanUcPeriod"/>
              <a:defRPr/>
            </a:pPr>
            <a:endParaRPr lang="en-U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622300">
              <a:buFont typeface="+mj-lt"/>
              <a:buAutoNum type="romanUcPeriod"/>
              <a:defRPr/>
            </a:pPr>
            <a:r>
              <a:rPr lang="en-US" sz="2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Operation of Natural Gas Storage: constraints management </a:t>
            </a:r>
            <a:endParaRPr lang="en-US" sz="24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622300">
              <a:defRPr/>
            </a:pPr>
            <a:endParaRPr lang="en-US" sz="24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622300">
              <a:defRPr/>
            </a:pP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IV. 	Conclusion</a:t>
            </a:r>
            <a:endParaRPr lang="en-U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romanUcPeriod"/>
              <a:defRPr/>
            </a:pPr>
            <a:endParaRPr lang="en-US" sz="2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marL="342900" indent="-342900">
              <a:defRPr/>
            </a:pPr>
            <a:endParaRPr lang="fr-FR" dirty="0">
              <a:cs typeface="+mn-cs"/>
            </a:endParaRPr>
          </a:p>
        </p:txBody>
      </p:sp>
      <p:sp>
        <p:nvSpPr>
          <p:cNvPr id="17411" name="ZoneTexte 6"/>
          <p:cNvSpPr txBox="1">
            <a:spLocks noChangeArrowheads="1"/>
          </p:cNvSpPr>
          <p:nvPr/>
        </p:nvSpPr>
        <p:spPr bwMode="auto">
          <a:xfrm>
            <a:off x="2268538" y="1196975"/>
            <a:ext cx="3959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Calibri" pitchFamily="34" charset="0"/>
                <a:cs typeface="Tahoma" pitchFamily="34" charset="0"/>
              </a:rPr>
              <a:t>Agenda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920" y="260648"/>
            <a:ext cx="4824536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Arial" pitchFamily="34" charset="0"/>
              </a:rPr>
              <a:t>Viscous fingering  phenomenon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536" y="2348880"/>
            <a:ext cx="8382000" cy="3352800"/>
            <a:chOff x="336" y="1584"/>
            <a:chExt cx="5280" cy="2112"/>
          </a:xfrm>
        </p:grpSpPr>
        <p:pic>
          <p:nvPicPr>
            <p:cNvPr id="44040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584"/>
              <a:ext cx="124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1872"/>
              <a:ext cx="124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2112"/>
              <a:ext cx="124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68" y="2304"/>
              <a:ext cx="124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7" name="AutoShape 10"/>
          <p:cNvSpPr>
            <a:spLocks noChangeArrowheads="1"/>
          </p:cNvSpPr>
          <p:nvPr/>
        </p:nvSpPr>
        <p:spPr bwMode="auto">
          <a:xfrm>
            <a:off x="539552" y="1916832"/>
            <a:ext cx="8072494" cy="285752"/>
          </a:xfrm>
          <a:prstGeom prst="rightArrow">
            <a:avLst>
              <a:gd name="adj1" fmla="val 80769"/>
              <a:gd name="adj2" fmla="val 423411"/>
            </a:avLst>
          </a:prstGeom>
          <a:gradFill rotWithShape="0">
            <a:gsLst>
              <a:gs pos="86000">
                <a:srgbClr val="00B050"/>
              </a:gs>
              <a:gs pos="46000">
                <a:srgbClr val="FFFF00"/>
              </a:gs>
              <a:gs pos="0">
                <a:srgbClr val="FF0000"/>
              </a:gs>
            </a:gsLst>
            <a:lin ang="10800000" scaled="0"/>
          </a:gradFill>
          <a:ln w="12700">
            <a:solidFill>
              <a:srgbClr val="99CC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251520" y="1340768"/>
            <a:ext cx="2683748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i"/>
              </a:rPr>
              <a:t>Appropriate injection rate</a:t>
            </a:r>
            <a:endParaRPr lang="en-US" sz="1600" b="1" dirty="0">
              <a:latin typeface="Calibi"/>
            </a:endParaRPr>
          </a:p>
        </p:txBody>
      </p:sp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6228184" y="1268760"/>
            <a:ext cx="244086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Calibi"/>
              </a:rPr>
              <a:t>Too rapid injection rate</a:t>
            </a:r>
            <a:endParaRPr lang="en-US" sz="1600" b="1" dirty="0">
              <a:latin typeface="Calibi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251520" y="5877272"/>
            <a:ext cx="1714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/>
              <a:t>Source: 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Storengy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2420938"/>
            <a:ext cx="8713788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2300" indent="-622300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Calibri" pitchFamily="34" charset="0"/>
                <a:cs typeface="+mn-cs"/>
              </a:rPr>
              <a:t>IV. 	Conclusion</a:t>
            </a:r>
            <a:endParaRPr lang="en-US" sz="32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marL="725488" lvl="1" indent="-268288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1340768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number of physical and technical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factors determine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dynamics of storage.</a:t>
            </a:r>
          </a:p>
          <a:p>
            <a:pPr marL="355600" indent="-355600"/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These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different challenges 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re successfully managed on daily basis by Storage System Operators to respond to </a:t>
            </a:r>
          </a:p>
          <a:p>
            <a:pPr marL="1270000" lvl="2" indent="-3556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market needs</a:t>
            </a:r>
          </a:p>
          <a:p>
            <a:pPr marL="1270000" lvl="2" indent="-3556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security of supply challenges.</a:t>
            </a:r>
          </a:p>
          <a:p>
            <a:pPr marL="355600" indent="-355600"/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Experience has shown that storage facilities deliver very well, be it in “business-as-usual” as well as in stress situations.</a:t>
            </a:r>
          </a:p>
          <a:p>
            <a:pPr marL="355600" indent="-355600"/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/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/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825" y="2420938"/>
            <a:ext cx="8353623" cy="86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300" indent="-622300" algn="ctr"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Calibri" pitchFamily="34" charset="0"/>
                <a:cs typeface="+mn-cs"/>
              </a:rPr>
              <a:t>Thank you for your attention</a:t>
            </a:r>
            <a:endParaRPr lang="en-US" sz="3200" b="1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 marL="725488" lvl="1" indent="-268288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11288" y="1954213"/>
            <a:ext cx="6848475" cy="414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3771900" y="2730500"/>
            <a:ext cx="1735138" cy="666750"/>
          </a:xfrm>
          <a:custGeom>
            <a:avLst/>
            <a:gdLst>
              <a:gd name="T0" fmla="*/ 0 w 1093"/>
              <a:gd name="T1" fmla="*/ 0 h 420"/>
              <a:gd name="T2" fmla="*/ 2147483647 w 1093"/>
              <a:gd name="T3" fmla="*/ 2147483647 h 420"/>
              <a:gd name="T4" fmla="*/ 2147483647 w 1093"/>
              <a:gd name="T5" fmla="*/ 2147483647 h 420"/>
              <a:gd name="T6" fmla="*/ 2147483647 w 1093"/>
              <a:gd name="T7" fmla="*/ 2147483647 h 420"/>
              <a:gd name="T8" fmla="*/ 2147483647 w 1093"/>
              <a:gd name="T9" fmla="*/ 2147483647 h 420"/>
              <a:gd name="T10" fmla="*/ 2147483647 w 1093"/>
              <a:gd name="T11" fmla="*/ 2147483647 h 420"/>
              <a:gd name="T12" fmla="*/ 2147483647 w 1093"/>
              <a:gd name="T13" fmla="*/ 2147483647 h 420"/>
              <a:gd name="T14" fmla="*/ 2147483647 w 1093"/>
              <a:gd name="T15" fmla="*/ 2147483647 h 420"/>
              <a:gd name="T16" fmla="*/ 2147483647 w 1093"/>
              <a:gd name="T17" fmla="*/ 2147483647 h 420"/>
              <a:gd name="T18" fmla="*/ 2147483647 w 1093"/>
              <a:gd name="T19" fmla="*/ 2147483647 h 420"/>
              <a:gd name="T20" fmla="*/ 2147483647 w 1093"/>
              <a:gd name="T21" fmla="*/ 2147483647 h 420"/>
              <a:gd name="T22" fmla="*/ 2147483647 w 1093"/>
              <a:gd name="T23" fmla="*/ 2147483647 h 420"/>
              <a:gd name="T24" fmla="*/ 2147483647 w 1093"/>
              <a:gd name="T25" fmla="*/ 2147483647 h 420"/>
              <a:gd name="T26" fmla="*/ 2147483647 w 1093"/>
              <a:gd name="T27" fmla="*/ 2147483647 h 420"/>
              <a:gd name="T28" fmla="*/ 2147483647 w 1093"/>
              <a:gd name="T29" fmla="*/ 2147483647 h 420"/>
              <a:gd name="T30" fmla="*/ 2147483647 w 1093"/>
              <a:gd name="T31" fmla="*/ 2147483647 h 420"/>
              <a:gd name="T32" fmla="*/ 2147483647 w 1093"/>
              <a:gd name="T33" fmla="*/ 2147483647 h 420"/>
              <a:gd name="T34" fmla="*/ 2147483647 w 1093"/>
              <a:gd name="T35" fmla="*/ 2147483647 h 420"/>
              <a:gd name="T36" fmla="*/ 2147483647 w 1093"/>
              <a:gd name="T37" fmla="*/ 2147483647 h 420"/>
              <a:gd name="T38" fmla="*/ 2147483647 w 1093"/>
              <a:gd name="T39" fmla="*/ 2147483647 h 420"/>
              <a:gd name="T40" fmla="*/ 2147483647 w 1093"/>
              <a:gd name="T41" fmla="*/ 2147483647 h 420"/>
              <a:gd name="T42" fmla="*/ 2147483647 w 1093"/>
              <a:gd name="T43" fmla="*/ 2147483647 h 420"/>
              <a:gd name="T44" fmla="*/ 2147483647 w 1093"/>
              <a:gd name="T45" fmla="*/ 2147483647 h 420"/>
              <a:gd name="T46" fmla="*/ 2147483647 w 1093"/>
              <a:gd name="T47" fmla="*/ 2147483647 h 420"/>
              <a:gd name="T48" fmla="*/ 2147483647 w 1093"/>
              <a:gd name="T49" fmla="*/ 2147483647 h 420"/>
              <a:gd name="T50" fmla="*/ 2147483647 w 1093"/>
              <a:gd name="T51" fmla="*/ 2147483647 h 420"/>
              <a:gd name="T52" fmla="*/ 2147483647 w 1093"/>
              <a:gd name="T53" fmla="*/ 2147483647 h 420"/>
              <a:gd name="T54" fmla="*/ 2147483647 w 1093"/>
              <a:gd name="T55" fmla="*/ 2147483647 h 420"/>
              <a:gd name="T56" fmla="*/ 2147483647 w 1093"/>
              <a:gd name="T57" fmla="*/ 2147483647 h 420"/>
              <a:gd name="T58" fmla="*/ 2147483647 w 1093"/>
              <a:gd name="T59" fmla="*/ 2147483647 h 420"/>
              <a:gd name="T60" fmla="*/ 2147483647 w 1093"/>
              <a:gd name="T61" fmla="*/ 2147483647 h 420"/>
              <a:gd name="T62" fmla="*/ 2147483647 w 1093"/>
              <a:gd name="T63" fmla="*/ 2147483647 h 420"/>
              <a:gd name="T64" fmla="*/ 2147483647 w 1093"/>
              <a:gd name="T65" fmla="*/ 2147483647 h 420"/>
              <a:gd name="T66" fmla="*/ 2147483647 w 1093"/>
              <a:gd name="T67" fmla="*/ 2147483647 h 420"/>
              <a:gd name="T68" fmla="*/ 2147483647 w 1093"/>
              <a:gd name="T69" fmla="*/ 2147483647 h 420"/>
              <a:gd name="T70" fmla="*/ 2147483647 w 1093"/>
              <a:gd name="T71" fmla="*/ 2147483647 h 420"/>
              <a:gd name="T72" fmla="*/ 2147483647 w 1093"/>
              <a:gd name="T73" fmla="*/ 2147483647 h 420"/>
              <a:gd name="T74" fmla="*/ 2147483647 w 1093"/>
              <a:gd name="T75" fmla="*/ 2147483647 h 420"/>
              <a:gd name="T76" fmla="*/ 2147483647 w 1093"/>
              <a:gd name="T77" fmla="*/ 2147483647 h 420"/>
              <a:gd name="T78" fmla="*/ 2147483647 w 1093"/>
              <a:gd name="T79" fmla="*/ 2147483647 h 420"/>
              <a:gd name="T80" fmla="*/ 2147483647 w 1093"/>
              <a:gd name="T81" fmla="*/ 2147483647 h 420"/>
              <a:gd name="T82" fmla="*/ 2147483647 w 1093"/>
              <a:gd name="T83" fmla="*/ 2147483647 h 420"/>
              <a:gd name="T84" fmla="*/ 2147483647 w 1093"/>
              <a:gd name="T85" fmla="*/ 2147483647 h 420"/>
              <a:gd name="T86" fmla="*/ 2147483647 w 1093"/>
              <a:gd name="T87" fmla="*/ 2147483647 h 420"/>
              <a:gd name="T88" fmla="*/ 2147483647 w 1093"/>
              <a:gd name="T89" fmla="*/ 2147483647 h 420"/>
              <a:gd name="T90" fmla="*/ 2147483647 w 1093"/>
              <a:gd name="T91" fmla="*/ 2147483647 h 420"/>
              <a:gd name="T92" fmla="*/ 2147483647 w 1093"/>
              <a:gd name="T93" fmla="*/ 2147483647 h 420"/>
              <a:gd name="T94" fmla="*/ 2147483647 w 1093"/>
              <a:gd name="T95" fmla="*/ 2147483647 h 420"/>
              <a:gd name="T96" fmla="*/ 2147483647 w 1093"/>
              <a:gd name="T97" fmla="*/ 2147483647 h 420"/>
              <a:gd name="T98" fmla="*/ 2147483647 w 1093"/>
              <a:gd name="T99" fmla="*/ 2147483647 h 420"/>
              <a:gd name="T100" fmla="*/ 2147483647 w 1093"/>
              <a:gd name="T101" fmla="*/ 2147483647 h 420"/>
              <a:gd name="T102" fmla="*/ 2147483647 w 1093"/>
              <a:gd name="T103" fmla="*/ 2147483647 h 420"/>
              <a:gd name="T104" fmla="*/ 2147483647 w 1093"/>
              <a:gd name="T105" fmla="*/ 2147483647 h 420"/>
              <a:gd name="T106" fmla="*/ 2147483647 w 1093"/>
              <a:gd name="T107" fmla="*/ 2147483647 h 420"/>
              <a:gd name="T108" fmla="*/ 2147483647 w 1093"/>
              <a:gd name="T109" fmla="*/ 2147483647 h 420"/>
              <a:gd name="T110" fmla="*/ 0 w 1093"/>
              <a:gd name="T111" fmla="*/ 2147483647 h 420"/>
              <a:gd name="T112" fmla="*/ 0 w 1093"/>
              <a:gd name="T113" fmla="*/ 0 h 4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93"/>
              <a:gd name="T172" fmla="*/ 0 h 420"/>
              <a:gd name="T173" fmla="*/ 1093 w 1093"/>
              <a:gd name="T174" fmla="*/ 420 h 4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93" h="420">
                <a:moveTo>
                  <a:pt x="0" y="0"/>
                </a:moveTo>
                <a:lnTo>
                  <a:pt x="29" y="7"/>
                </a:lnTo>
                <a:lnTo>
                  <a:pt x="52" y="14"/>
                </a:lnTo>
                <a:lnTo>
                  <a:pt x="74" y="28"/>
                </a:lnTo>
                <a:lnTo>
                  <a:pt x="1092" y="28"/>
                </a:lnTo>
                <a:lnTo>
                  <a:pt x="1092" y="419"/>
                </a:lnTo>
                <a:lnTo>
                  <a:pt x="1069" y="419"/>
                </a:lnTo>
                <a:lnTo>
                  <a:pt x="1047" y="419"/>
                </a:lnTo>
                <a:lnTo>
                  <a:pt x="1024" y="419"/>
                </a:lnTo>
                <a:lnTo>
                  <a:pt x="1002" y="404"/>
                </a:lnTo>
                <a:lnTo>
                  <a:pt x="979" y="390"/>
                </a:lnTo>
                <a:lnTo>
                  <a:pt x="957" y="376"/>
                </a:lnTo>
                <a:lnTo>
                  <a:pt x="934" y="376"/>
                </a:lnTo>
                <a:lnTo>
                  <a:pt x="912" y="376"/>
                </a:lnTo>
                <a:lnTo>
                  <a:pt x="890" y="383"/>
                </a:lnTo>
                <a:lnTo>
                  <a:pt x="867" y="383"/>
                </a:lnTo>
                <a:lnTo>
                  <a:pt x="845" y="383"/>
                </a:lnTo>
                <a:lnTo>
                  <a:pt x="822" y="383"/>
                </a:lnTo>
                <a:lnTo>
                  <a:pt x="800" y="383"/>
                </a:lnTo>
                <a:lnTo>
                  <a:pt x="777" y="376"/>
                </a:lnTo>
                <a:lnTo>
                  <a:pt x="755" y="376"/>
                </a:lnTo>
                <a:lnTo>
                  <a:pt x="732" y="369"/>
                </a:lnTo>
                <a:lnTo>
                  <a:pt x="710" y="369"/>
                </a:lnTo>
                <a:lnTo>
                  <a:pt x="688" y="369"/>
                </a:lnTo>
                <a:lnTo>
                  <a:pt x="665" y="369"/>
                </a:lnTo>
                <a:lnTo>
                  <a:pt x="643" y="369"/>
                </a:lnTo>
                <a:lnTo>
                  <a:pt x="620" y="369"/>
                </a:lnTo>
                <a:lnTo>
                  <a:pt x="598" y="369"/>
                </a:lnTo>
                <a:lnTo>
                  <a:pt x="575" y="369"/>
                </a:lnTo>
                <a:lnTo>
                  <a:pt x="553" y="369"/>
                </a:lnTo>
                <a:lnTo>
                  <a:pt x="531" y="369"/>
                </a:lnTo>
                <a:lnTo>
                  <a:pt x="508" y="369"/>
                </a:lnTo>
                <a:lnTo>
                  <a:pt x="486" y="369"/>
                </a:lnTo>
                <a:lnTo>
                  <a:pt x="463" y="369"/>
                </a:lnTo>
                <a:lnTo>
                  <a:pt x="441" y="362"/>
                </a:lnTo>
                <a:lnTo>
                  <a:pt x="418" y="362"/>
                </a:lnTo>
                <a:lnTo>
                  <a:pt x="396" y="362"/>
                </a:lnTo>
                <a:lnTo>
                  <a:pt x="373" y="362"/>
                </a:lnTo>
                <a:lnTo>
                  <a:pt x="351" y="362"/>
                </a:lnTo>
                <a:lnTo>
                  <a:pt x="329" y="362"/>
                </a:lnTo>
                <a:lnTo>
                  <a:pt x="306" y="362"/>
                </a:lnTo>
                <a:lnTo>
                  <a:pt x="284" y="362"/>
                </a:lnTo>
                <a:lnTo>
                  <a:pt x="261" y="362"/>
                </a:lnTo>
                <a:lnTo>
                  <a:pt x="239" y="362"/>
                </a:lnTo>
                <a:lnTo>
                  <a:pt x="216" y="369"/>
                </a:lnTo>
                <a:lnTo>
                  <a:pt x="194" y="369"/>
                </a:lnTo>
                <a:lnTo>
                  <a:pt x="172" y="376"/>
                </a:lnTo>
                <a:lnTo>
                  <a:pt x="149" y="390"/>
                </a:lnTo>
                <a:lnTo>
                  <a:pt x="127" y="390"/>
                </a:lnTo>
                <a:lnTo>
                  <a:pt x="104" y="390"/>
                </a:lnTo>
                <a:lnTo>
                  <a:pt x="82" y="397"/>
                </a:lnTo>
                <a:lnTo>
                  <a:pt x="59" y="397"/>
                </a:lnTo>
                <a:lnTo>
                  <a:pt x="37" y="404"/>
                </a:lnTo>
                <a:lnTo>
                  <a:pt x="14" y="404"/>
                </a:lnTo>
                <a:lnTo>
                  <a:pt x="7" y="404"/>
                </a:lnTo>
                <a:lnTo>
                  <a:pt x="0" y="40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472400"/>
              </a:gs>
              <a:gs pos="100000">
                <a:srgbClr val="66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28713" y="949325"/>
            <a:ext cx="7175500" cy="1654175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727450" y="2441575"/>
            <a:ext cx="0" cy="1222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659188" y="2503488"/>
            <a:ext cx="1333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1116013" y="4083050"/>
            <a:ext cx="7205662" cy="1844675"/>
          </a:xfrm>
          <a:custGeom>
            <a:avLst/>
            <a:gdLst>
              <a:gd name="T0" fmla="*/ 2147483647 w 4539"/>
              <a:gd name="T1" fmla="*/ 0 h 1162"/>
              <a:gd name="T2" fmla="*/ 2147483647 w 4539"/>
              <a:gd name="T3" fmla="*/ 0 h 1162"/>
              <a:gd name="T4" fmla="*/ 2147483647 w 4539"/>
              <a:gd name="T5" fmla="*/ 2147483647 h 1162"/>
              <a:gd name="T6" fmla="*/ 2147483647 w 4539"/>
              <a:gd name="T7" fmla="*/ 2147483647 h 1162"/>
              <a:gd name="T8" fmla="*/ 2147483647 w 4539"/>
              <a:gd name="T9" fmla="*/ 2147483647 h 1162"/>
              <a:gd name="T10" fmla="*/ 2147483647 w 4539"/>
              <a:gd name="T11" fmla="*/ 2147483647 h 1162"/>
              <a:gd name="T12" fmla="*/ 2147483647 w 4539"/>
              <a:gd name="T13" fmla="*/ 2147483647 h 1162"/>
              <a:gd name="T14" fmla="*/ 2147483647 w 4539"/>
              <a:gd name="T15" fmla="*/ 2147483647 h 1162"/>
              <a:gd name="T16" fmla="*/ 2147483647 w 4539"/>
              <a:gd name="T17" fmla="*/ 2147483647 h 1162"/>
              <a:gd name="T18" fmla="*/ 2147483647 w 4539"/>
              <a:gd name="T19" fmla="*/ 2147483647 h 1162"/>
              <a:gd name="T20" fmla="*/ 2147483647 w 4539"/>
              <a:gd name="T21" fmla="*/ 2147483647 h 1162"/>
              <a:gd name="T22" fmla="*/ 2147483647 w 4539"/>
              <a:gd name="T23" fmla="*/ 2147483647 h 1162"/>
              <a:gd name="T24" fmla="*/ 0 w 4539"/>
              <a:gd name="T25" fmla="*/ 2147483647 h 1162"/>
              <a:gd name="T26" fmla="*/ 2147483647 w 4539"/>
              <a:gd name="T27" fmla="*/ 0 h 11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39"/>
              <a:gd name="T43" fmla="*/ 0 h 1162"/>
              <a:gd name="T44" fmla="*/ 4539 w 4539"/>
              <a:gd name="T45" fmla="*/ 1162 h 11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39" h="1162">
                <a:moveTo>
                  <a:pt x="5" y="0"/>
                </a:moveTo>
                <a:lnTo>
                  <a:pt x="1626" y="0"/>
                </a:lnTo>
                <a:lnTo>
                  <a:pt x="1626" y="482"/>
                </a:lnTo>
                <a:lnTo>
                  <a:pt x="1676" y="487"/>
                </a:lnTo>
                <a:lnTo>
                  <a:pt x="1676" y="5"/>
                </a:lnTo>
                <a:lnTo>
                  <a:pt x="2762" y="5"/>
                </a:lnTo>
                <a:lnTo>
                  <a:pt x="2762" y="493"/>
                </a:lnTo>
                <a:lnTo>
                  <a:pt x="2812" y="493"/>
                </a:lnTo>
                <a:lnTo>
                  <a:pt x="2812" y="5"/>
                </a:lnTo>
                <a:lnTo>
                  <a:pt x="4521" y="5"/>
                </a:lnTo>
                <a:lnTo>
                  <a:pt x="4538" y="5"/>
                </a:lnTo>
                <a:lnTo>
                  <a:pt x="4538" y="1161"/>
                </a:lnTo>
                <a:lnTo>
                  <a:pt x="0" y="1161"/>
                </a:lnTo>
                <a:lnTo>
                  <a:pt x="5" y="0"/>
                </a:lnTo>
              </a:path>
            </a:pathLst>
          </a:custGeom>
          <a:gradFill rotWithShape="0">
            <a:gsLst>
              <a:gs pos="0">
                <a:srgbClr val="0099FF"/>
              </a:gs>
              <a:gs pos="50000">
                <a:srgbClr val="007ACC"/>
              </a:gs>
              <a:gs pos="100000">
                <a:srgbClr val="0099FF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1116013" y="2516188"/>
            <a:ext cx="2574925" cy="1236662"/>
          </a:xfrm>
          <a:custGeom>
            <a:avLst/>
            <a:gdLst>
              <a:gd name="T0" fmla="*/ 2147483647 w 1622"/>
              <a:gd name="T1" fmla="*/ 2147483647 h 779"/>
              <a:gd name="T2" fmla="*/ 0 w 1622"/>
              <a:gd name="T3" fmla="*/ 2147483647 h 779"/>
              <a:gd name="T4" fmla="*/ 0 w 1622"/>
              <a:gd name="T5" fmla="*/ 2147483647 h 779"/>
              <a:gd name="T6" fmla="*/ 2147483647 w 1622"/>
              <a:gd name="T7" fmla="*/ 2147483647 h 779"/>
              <a:gd name="T8" fmla="*/ 2147483647 w 1622"/>
              <a:gd name="T9" fmla="*/ 2147483647 h 779"/>
              <a:gd name="T10" fmla="*/ 2147483647 w 1622"/>
              <a:gd name="T11" fmla="*/ 2147483647 h 779"/>
              <a:gd name="T12" fmla="*/ 2147483647 w 1622"/>
              <a:gd name="T13" fmla="*/ 2147483647 h 779"/>
              <a:gd name="T14" fmla="*/ 2147483647 w 1622"/>
              <a:gd name="T15" fmla="*/ 2147483647 h 779"/>
              <a:gd name="T16" fmla="*/ 2147483647 w 1622"/>
              <a:gd name="T17" fmla="*/ 2147483647 h 779"/>
              <a:gd name="T18" fmla="*/ 2147483647 w 1622"/>
              <a:gd name="T19" fmla="*/ 2147483647 h 779"/>
              <a:gd name="T20" fmla="*/ 2147483647 w 1622"/>
              <a:gd name="T21" fmla="*/ 2147483647 h 779"/>
              <a:gd name="T22" fmla="*/ 2147483647 w 1622"/>
              <a:gd name="T23" fmla="*/ 2147483647 h 779"/>
              <a:gd name="T24" fmla="*/ 2147483647 w 1622"/>
              <a:gd name="T25" fmla="*/ 2147483647 h 779"/>
              <a:gd name="T26" fmla="*/ 2147483647 w 1622"/>
              <a:gd name="T27" fmla="*/ 2147483647 h 779"/>
              <a:gd name="T28" fmla="*/ 2147483647 w 1622"/>
              <a:gd name="T29" fmla="*/ 2147483647 h 779"/>
              <a:gd name="T30" fmla="*/ 2147483647 w 1622"/>
              <a:gd name="T31" fmla="*/ 2147483647 h 779"/>
              <a:gd name="T32" fmla="*/ 2147483647 w 1622"/>
              <a:gd name="T33" fmla="*/ 2147483647 h 779"/>
              <a:gd name="T34" fmla="*/ 2147483647 w 1622"/>
              <a:gd name="T35" fmla="*/ 2147483647 h 779"/>
              <a:gd name="T36" fmla="*/ 2147483647 w 1622"/>
              <a:gd name="T37" fmla="*/ 2147483647 h 779"/>
              <a:gd name="T38" fmla="*/ 2147483647 w 1622"/>
              <a:gd name="T39" fmla="*/ 2147483647 h 779"/>
              <a:gd name="T40" fmla="*/ 2147483647 w 1622"/>
              <a:gd name="T41" fmla="*/ 0 h 779"/>
              <a:gd name="T42" fmla="*/ 2147483647 w 1622"/>
              <a:gd name="T43" fmla="*/ 0 h 779"/>
              <a:gd name="T44" fmla="*/ 2147483647 w 1622"/>
              <a:gd name="T45" fmla="*/ 0 h 779"/>
              <a:gd name="T46" fmla="*/ 2147483647 w 1622"/>
              <a:gd name="T47" fmla="*/ 0 h 779"/>
              <a:gd name="T48" fmla="*/ 2147483647 w 1622"/>
              <a:gd name="T49" fmla="*/ 2147483647 h 779"/>
              <a:gd name="T50" fmla="*/ 2147483647 w 1622"/>
              <a:gd name="T51" fmla="*/ 2147483647 h 779"/>
              <a:gd name="T52" fmla="*/ 2147483647 w 1622"/>
              <a:gd name="T53" fmla="*/ 2147483647 h 779"/>
              <a:gd name="T54" fmla="*/ 2147483647 w 1622"/>
              <a:gd name="T55" fmla="*/ 2147483647 h 779"/>
              <a:gd name="T56" fmla="*/ 2147483647 w 1622"/>
              <a:gd name="T57" fmla="*/ 2147483647 h 779"/>
              <a:gd name="T58" fmla="*/ 2147483647 w 1622"/>
              <a:gd name="T59" fmla="*/ 2147483647 h 779"/>
              <a:gd name="T60" fmla="*/ 2147483647 w 1622"/>
              <a:gd name="T61" fmla="*/ 2147483647 h 779"/>
              <a:gd name="T62" fmla="*/ 2147483647 w 1622"/>
              <a:gd name="T63" fmla="*/ 2147483647 h 779"/>
              <a:gd name="T64" fmla="*/ 2147483647 w 1622"/>
              <a:gd name="T65" fmla="*/ 2147483647 h 779"/>
              <a:gd name="T66" fmla="*/ 2147483647 w 1622"/>
              <a:gd name="T67" fmla="*/ 2147483647 h 779"/>
              <a:gd name="T68" fmla="*/ 2147483647 w 1622"/>
              <a:gd name="T69" fmla="*/ 2147483647 h 779"/>
              <a:gd name="T70" fmla="*/ 2147483647 w 1622"/>
              <a:gd name="T71" fmla="*/ 2147483647 h 779"/>
              <a:gd name="T72" fmla="*/ 2147483647 w 1622"/>
              <a:gd name="T73" fmla="*/ 2147483647 h 779"/>
              <a:gd name="T74" fmla="*/ 2147483647 w 1622"/>
              <a:gd name="T75" fmla="*/ 2147483647 h 779"/>
              <a:gd name="T76" fmla="*/ 2147483647 w 1622"/>
              <a:gd name="T77" fmla="*/ 2147483647 h 779"/>
              <a:gd name="T78" fmla="*/ 2147483647 w 1622"/>
              <a:gd name="T79" fmla="*/ 2147483647 h 779"/>
              <a:gd name="T80" fmla="*/ 2147483647 w 1622"/>
              <a:gd name="T81" fmla="*/ 2147483647 h 779"/>
              <a:gd name="T82" fmla="*/ 2147483647 w 1622"/>
              <a:gd name="T83" fmla="*/ 2147483647 h 779"/>
              <a:gd name="T84" fmla="*/ 2147483647 w 1622"/>
              <a:gd name="T85" fmla="*/ 2147483647 h 779"/>
              <a:gd name="T86" fmla="*/ 2147483647 w 1622"/>
              <a:gd name="T87" fmla="*/ 2147483647 h 779"/>
              <a:gd name="T88" fmla="*/ 2147483647 w 1622"/>
              <a:gd name="T89" fmla="*/ 2147483647 h 779"/>
              <a:gd name="T90" fmla="*/ 2147483647 w 1622"/>
              <a:gd name="T91" fmla="*/ 2147483647 h 7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22"/>
              <a:gd name="T139" fmla="*/ 0 h 779"/>
              <a:gd name="T140" fmla="*/ 1622 w 1622"/>
              <a:gd name="T141" fmla="*/ 779 h 7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22" h="779">
                <a:moveTo>
                  <a:pt x="1621" y="778"/>
                </a:moveTo>
                <a:lnTo>
                  <a:pt x="0" y="778"/>
                </a:lnTo>
                <a:lnTo>
                  <a:pt x="0" y="58"/>
                </a:lnTo>
                <a:lnTo>
                  <a:pt x="40" y="58"/>
                </a:lnTo>
                <a:lnTo>
                  <a:pt x="80" y="58"/>
                </a:lnTo>
                <a:lnTo>
                  <a:pt x="120" y="50"/>
                </a:lnTo>
                <a:lnTo>
                  <a:pt x="160" y="47"/>
                </a:lnTo>
                <a:lnTo>
                  <a:pt x="200" y="47"/>
                </a:lnTo>
                <a:lnTo>
                  <a:pt x="241" y="43"/>
                </a:lnTo>
                <a:lnTo>
                  <a:pt x="281" y="39"/>
                </a:lnTo>
                <a:lnTo>
                  <a:pt x="321" y="36"/>
                </a:lnTo>
                <a:lnTo>
                  <a:pt x="361" y="32"/>
                </a:lnTo>
                <a:lnTo>
                  <a:pt x="415" y="21"/>
                </a:lnTo>
                <a:lnTo>
                  <a:pt x="455" y="14"/>
                </a:lnTo>
                <a:lnTo>
                  <a:pt x="495" y="10"/>
                </a:lnTo>
                <a:lnTo>
                  <a:pt x="535" y="7"/>
                </a:lnTo>
                <a:lnTo>
                  <a:pt x="576" y="3"/>
                </a:lnTo>
                <a:lnTo>
                  <a:pt x="616" y="3"/>
                </a:lnTo>
                <a:lnTo>
                  <a:pt x="656" y="3"/>
                </a:lnTo>
                <a:lnTo>
                  <a:pt x="696" y="3"/>
                </a:lnTo>
                <a:lnTo>
                  <a:pt x="736" y="0"/>
                </a:lnTo>
                <a:lnTo>
                  <a:pt x="777" y="0"/>
                </a:lnTo>
                <a:lnTo>
                  <a:pt x="817" y="0"/>
                </a:lnTo>
                <a:lnTo>
                  <a:pt x="857" y="0"/>
                </a:lnTo>
                <a:lnTo>
                  <a:pt x="897" y="3"/>
                </a:lnTo>
                <a:lnTo>
                  <a:pt x="937" y="7"/>
                </a:lnTo>
                <a:lnTo>
                  <a:pt x="977" y="7"/>
                </a:lnTo>
                <a:lnTo>
                  <a:pt x="1018" y="10"/>
                </a:lnTo>
                <a:lnTo>
                  <a:pt x="1058" y="14"/>
                </a:lnTo>
                <a:lnTo>
                  <a:pt x="1098" y="14"/>
                </a:lnTo>
                <a:lnTo>
                  <a:pt x="1138" y="25"/>
                </a:lnTo>
                <a:lnTo>
                  <a:pt x="1178" y="32"/>
                </a:lnTo>
                <a:lnTo>
                  <a:pt x="1219" y="39"/>
                </a:lnTo>
                <a:lnTo>
                  <a:pt x="1259" y="47"/>
                </a:lnTo>
                <a:lnTo>
                  <a:pt x="1286" y="58"/>
                </a:lnTo>
                <a:lnTo>
                  <a:pt x="1326" y="61"/>
                </a:lnTo>
                <a:lnTo>
                  <a:pt x="1366" y="65"/>
                </a:lnTo>
                <a:lnTo>
                  <a:pt x="1406" y="72"/>
                </a:lnTo>
                <a:lnTo>
                  <a:pt x="1446" y="79"/>
                </a:lnTo>
                <a:lnTo>
                  <a:pt x="1473" y="90"/>
                </a:lnTo>
                <a:lnTo>
                  <a:pt x="1500" y="101"/>
                </a:lnTo>
                <a:lnTo>
                  <a:pt x="1540" y="105"/>
                </a:lnTo>
                <a:lnTo>
                  <a:pt x="1580" y="105"/>
                </a:lnTo>
                <a:lnTo>
                  <a:pt x="1621" y="109"/>
                </a:lnTo>
                <a:lnTo>
                  <a:pt x="1621" y="774"/>
                </a:lnTo>
                <a:lnTo>
                  <a:pt x="1621" y="778"/>
                </a:lnTo>
              </a:path>
            </a:pathLst>
          </a:custGeom>
          <a:gradFill rotWithShape="0">
            <a:gsLst>
              <a:gs pos="0">
                <a:srgbClr val="472400"/>
              </a:gs>
              <a:gs pos="100000">
                <a:srgbClr val="66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7" name="Freeform 9"/>
          <p:cNvSpPr>
            <a:spLocks/>
          </p:cNvSpPr>
          <p:nvPr/>
        </p:nvSpPr>
        <p:spPr bwMode="auto">
          <a:xfrm>
            <a:off x="1103313" y="4211638"/>
            <a:ext cx="2587625" cy="1135062"/>
          </a:xfrm>
          <a:custGeom>
            <a:avLst/>
            <a:gdLst>
              <a:gd name="T0" fmla="*/ 2147483647 w 1630"/>
              <a:gd name="T1" fmla="*/ 2147483647 h 715"/>
              <a:gd name="T2" fmla="*/ 2147483647 w 1630"/>
              <a:gd name="T3" fmla="*/ 2147483647 h 715"/>
              <a:gd name="T4" fmla="*/ 2147483647 w 1630"/>
              <a:gd name="T5" fmla="*/ 2147483647 h 715"/>
              <a:gd name="T6" fmla="*/ 2147483647 w 1630"/>
              <a:gd name="T7" fmla="*/ 2147483647 h 715"/>
              <a:gd name="T8" fmla="*/ 2147483647 w 1630"/>
              <a:gd name="T9" fmla="*/ 2147483647 h 715"/>
              <a:gd name="T10" fmla="*/ 2147483647 w 1630"/>
              <a:gd name="T11" fmla="*/ 2147483647 h 715"/>
              <a:gd name="T12" fmla="*/ 2147483647 w 1630"/>
              <a:gd name="T13" fmla="*/ 2147483647 h 715"/>
              <a:gd name="T14" fmla="*/ 2147483647 w 1630"/>
              <a:gd name="T15" fmla="*/ 2147483647 h 715"/>
              <a:gd name="T16" fmla="*/ 2147483647 w 1630"/>
              <a:gd name="T17" fmla="*/ 2147483647 h 715"/>
              <a:gd name="T18" fmla="*/ 2147483647 w 1630"/>
              <a:gd name="T19" fmla="*/ 2147483647 h 715"/>
              <a:gd name="T20" fmla="*/ 2147483647 w 1630"/>
              <a:gd name="T21" fmla="*/ 2147483647 h 715"/>
              <a:gd name="T22" fmla="*/ 2147483647 w 1630"/>
              <a:gd name="T23" fmla="*/ 2147483647 h 715"/>
              <a:gd name="T24" fmla="*/ 2147483647 w 1630"/>
              <a:gd name="T25" fmla="*/ 2147483647 h 715"/>
              <a:gd name="T26" fmla="*/ 2147483647 w 1630"/>
              <a:gd name="T27" fmla="*/ 2147483647 h 715"/>
              <a:gd name="T28" fmla="*/ 2147483647 w 1630"/>
              <a:gd name="T29" fmla="*/ 2147483647 h 715"/>
              <a:gd name="T30" fmla="*/ 2147483647 w 1630"/>
              <a:gd name="T31" fmla="*/ 2147483647 h 715"/>
              <a:gd name="T32" fmla="*/ 2147483647 w 1630"/>
              <a:gd name="T33" fmla="*/ 2147483647 h 715"/>
              <a:gd name="T34" fmla="*/ 2147483647 w 1630"/>
              <a:gd name="T35" fmla="*/ 2147483647 h 715"/>
              <a:gd name="T36" fmla="*/ 2147483647 w 1630"/>
              <a:gd name="T37" fmla="*/ 2147483647 h 715"/>
              <a:gd name="T38" fmla="*/ 2147483647 w 1630"/>
              <a:gd name="T39" fmla="*/ 2147483647 h 715"/>
              <a:gd name="T40" fmla="*/ 2147483647 w 1630"/>
              <a:gd name="T41" fmla="*/ 2147483647 h 715"/>
              <a:gd name="T42" fmla="*/ 2147483647 w 1630"/>
              <a:gd name="T43" fmla="*/ 2147483647 h 715"/>
              <a:gd name="T44" fmla="*/ 2147483647 w 1630"/>
              <a:gd name="T45" fmla="*/ 2147483647 h 715"/>
              <a:gd name="T46" fmla="*/ 2147483647 w 1630"/>
              <a:gd name="T47" fmla="*/ 2147483647 h 715"/>
              <a:gd name="T48" fmla="*/ 0 w 1630"/>
              <a:gd name="T49" fmla="*/ 2147483647 h 715"/>
              <a:gd name="T50" fmla="*/ 2147483647 w 1630"/>
              <a:gd name="T51" fmla="*/ 2147483647 h 715"/>
              <a:gd name="T52" fmla="*/ 2147483647 w 1630"/>
              <a:gd name="T53" fmla="*/ 2147483647 h 715"/>
              <a:gd name="T54" fmla="*/ 2147483647 w 1630"/>
              <a:gd name="T55" fmla="*/ 2147483647 h 715"/>
              <a:gd name="T56" fmla="*/ 2147483647 w 1630"/>
              <a:gd name="T57" fmla="*/ 2147483647 h 715"/>
              <a:gd name="T58" fmla="*/ 2147483647 w 1630"/>
              <a:gd name="T59" fmla="*/ 2147483647 h 715"/>
              <a:gd name="T60" fmla="*/ 2147483647 w 1630"/>
              <a:gd name="T61" fmla="*/ 2147483647 h 715"/>
              <a:gd name="T62" fmla="*/ 2147483647 w 1630"/>
              <a:gd name="T63" fmla="*/ 2147483647 h 715"/>
              <a:gd name="T64" fmla="*/ 2147483647 w 1630"/>
              <a:gd name="T65" fmla="*/ 2147483647 h 715"/>
              <a:gd name="T66" fmla="*/ 2147483647 w 1630"/>
              <a:gd name="T67" fmla="*/ 2147483647 h 715"/>
              <a:gd name="T68" fmla="*/ 2147483647 w 1630"/>
              <a:gd name="T69" fmla="*/ 2147483647 h 715"/>
              <a:gd name="T70" fmla="*/ 2147483647 w 1630"/>
              <a:gd name="T71" fmla="*/ 2147483647 h 715"/>
              <a:gd name="T72" fmla="*/ 2147483647 w 1630"/>
              <a:gd name="T73" fmla="*/ 2147483647 h 715"/>
              <a:gd name="T74" fmla="*/ 2147483647 w 1630"/>
              <a:gd name="T75" fmla="*/ 2147483647 h 715"/>
              <a:gd name="T76" fmla="*/ 2147483647 w 1630"/>
              <a:gd name="T77" fmla="*/ 2147483647 h 715"/>
              <a:gd name="T78" fmla="*/ 2147483647 w 1630"/>
              <a:gd name="T79" fmla="*/ 2147483647 h 715"/>
              <a:gd name="T80" fmla="*/ 2147483647 w 1630"/>
              <a:gd name="T81" fmla="*/ 2147483647 h 715"/>
              <a:gd name="T82" fmla="*/ 2147483647 w 1630"/>
              <a:gd name="T83" fmla="*/ 2147483647 h 715"/>
              <a:gd name="T84" fmla="*/ 2147483647 w 1630"/>
              <a:gd name="T85" fmla="*/ 2147483647 h 715"/>
              <a:gd name="T86" fmla="*/ 2147483647 w 1630"/>
              <a:gd name="T87" fmla="*/ 2147483647 h 715"/>
              <a:gd name="T88" fmla="*/ 2147483647 w 1630"/>
              <a:gd name="T89" fmla="*/ 2147483647 h 715"/>
              <a:gd name="T90" fmla="*/ 2147483647 w 1630"/>
              <a:gd name="T91" fmla="*/ 2147483647 h 715"/>
              <a:gd name="T92" fmla="*/ 2147483647 w 1630"/>
              <a:gd name="T93" fmla="*/ 2147483647 h 715"/>
              <a:gd name="T94" fmla="*/ 2147483647 w 1630"/>
              <a:gd name="T95" fmla="*/ 0 h 715"/>
              <a:gd name="T96" fmla="*/ 2147483647 w 1630"/>
              <a:gd name="T97" fmla="*/ 2147483647 h 715"/>
              <a:gd name="T98" fmla="*/ 2147483647 w 1630"/>
              <a:gd name="T99" fmla="*/ 2147483647 h 71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30"/>
              <a:gd name="T151" fmla="*/ 0 h 715"/>
              <a:gd name="T152" fmla="*/ 1630 w 1630"/>
              <a:gd name="T153" fmla="*/ 715 h 71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30" h="715">
                <a:moveTo>
                  <a:pt x="1629" y="169"/>
                </a:moveTo>
                <a:lnTo>
                  <a:pt x="1599" y="176"/>
                </a:lnTo>
                <a:lnTo>
                  <a:pt x="1577" y="176"/>
                </a:lnTo>
                <a:lnTo>
                  <a:pt x="1554" y="176"/>
                </a:lnTo>
                <a:lnTo>
                  <a:pt x="1532" y="183"/>
                </a:lnTo>
                <a:lnTo>
                  <a:pt x="1510" y="183"/>
                </a:lnTo>
                <a:lnTo>
                  <a:pt x="1488" y="190"/>
                </a:lnTo>
                <a:lnTo>
                  <a:pt x="1466" y="190"/>
                </a:lnTo>
                <a:lnTo>
                  <a:pt x="1443" y="205"/>
                </a:lnTo>
                <a:lnTo>
                  <a:pt x="1421" y="219"/>
                </a:lnTo>
                <a:lnTo>
                  <a:pt x="1399" y="226"/>
                </a:lnTo>
                <a:lnTo>
                  <a:pt x="1377" y="233"/>
                </a:lnTo>
                <a:lnTo>
                  <a:pt x="1355" y="247"/>
                </a:lnTo>
                <a:lnTo>
                  <a:pt x="1332" y="261"/>
                </a:lnTo>
                <a:lnTo>
                  <a:pt x="1310" y="275"/>
                </a:lnTo>
                <a:lnTo>
                  <a:pt x="1288" y="275"/>
                </a:lnTo>
                <a:lnTo>
                  <a:pt x="1266" y="282"/>
                </a:lnTo>
                <a:lnTo>
                  <a:pt x="1243" y="282"/>
                </a:lnTo>
                <a:lnTo>
                  <a:pt x="1221" y="303"/>
                </a:lnTo>
                <a:lnTo>
                  <a:pt x="1199" y="325"/>
                </a:lnTo>
                <a:lnTo>
                  <a:pt x="1177" y="339"/>
                </a:lnTo>
                <a:lnTo>
                  <a:pt x="1155" y="346"/>
                </a:lnTo>
                <a:lnTo>
                  <a:pt x="1125" y="360"/>
                </a:lnTo>
                <a:lnTo>
                  <a:pt x="1103" y="374"/>
                </a:lnTo>
                <a:lnTo>
                  <a:pt x="1081" y="381"/>
                </a:lnTo>
                <a:lnTo>
                  <a:pt x="1058" y="388"/>
                </a:lnTo>
                <a:lnTo>
                  <a:pt x="1044" y="410"/>
                </a:lnTo>
                <a:lnTo>
                  <a:pt x="1021" y="417"/>
                </a:lnTo>
                <a:lnTo>
                  <a:pt x="999" y="431"/>
                </a:lnTo>
                <a:lnTo>
                  <a:pt x="977" y="438"/>
                </a:lnTo>
                <a:lnTo>
                  <a:pt x="955" y="459"/>
                </a:lnTo>
                <a:lnTo>
                  <a:pt x="932" y="466"/>
                </a:lnTo>
                <a:lnTo>
                  <a:pt x="910" y="480"/>
                </a:lnTo>
                <a:lnTo>
                  <a:pt x="888" y="487"/>
                </a:lnTo>
                <a:lnTo>
                  <a:pt x="866" y="494"/>
                </a:lnTo>
                <a:lnTo>
                  <a:pt x="844" y="508"/>
                </a:lnTo>
                <a:lnTo>
                  <a:pt x="821" y="516"/>
                </a:lnTo>
                <a:lnTo>
                  <a:pt x="799" y="523"/>
                </a:lnTo>
                <a:lnTo>
                  <a:pt x="777" y="537"/>
                </a:lnTo>
                <a:lnTo>
                  <a:pt x="755" y="544"/>
                </a:lnTo>
                <a:lnTo>
                  <a:pt x="733" y="558"/>
                </a:lnTo>
                <a:lnTo>
                  <a:pt x="710" y="565"/>
                </a:lnTo>
                <a:lnTo>
                  <a:pt x="688" y="572"/>
                </a:lnTo>
                <a:lnTo>
                  <a:pt x="666" y="579"/>
                </a:lnTo>
                <a:lnTo>
                  <a:pt x="644" y="600"/>
                </a:lnTo>
                <a:lnTo>
                  <a:pt x="621" y="615"/>
                </a:lnTo>
                <a:lnTo>
                  <a:pt x="599" y="622"/>
                </a:lnTo>
                <a:lnTo>
                  <a:pt x="577" y="629"/>
                </a:lnTo>
                <a:lnTo>
                  <a:pt x="555" y="643"/>
                </a:lnTo>
                <a:lnTo>
                  <a:pt x="533" y="643"/>
                </a:lnTo>
                <a:lnTo>
                  <a:pt x="510" y="650"/>
                </a:lnTo>
                <a:lnTo>
                  <a:pt x="488" y="657"/>
                </a:lnTo>
                <a:lnTo>
                  <a:pt x="466" y="664"/>
                </a:lnTo>
                <a:lnTo>
                  <a:pt x="444" y="678"/>
                </a:lnTo>
                <a:lnTo>
                  <a:pt x="422" y="692"/>
                </a:lnTo>
                <a:lnTo>
                  <a:pt x="399" y="699"/>
                </a:lnTo>
                <a:lnTo>
                  <a:pt x="377" y="706"/>
                </a:lnTo>
                <a:lnTo>
                  <a:pt x="355" y="706"/>
                </a:lnTo>
                <a:lnTo>
                  <a:pt x="333" y="714"/>
                </a:lnTo>
                <a:lnTo>
                  <a:pt x="310" y="714"/>
                </a:lnTo>
                <a:lnTo>
                  <a:pt x="288" y="714"/>
                </a:lnTo>
                <a:lnTo>
                  <a:pt x="266" y="714"/>
                </a:lnTo>
                <a:lnTo>
                  <a:pt x="244" y="714"/>
                </a:lnTo>
                <a:lnTo>
                  <a:pt x="222" y="714"/>
                </a:lnTo>
                <a:lnTo>
                  <a:pt x="199" y="706"/>
                </a:lnTo>
                <a:lnTo>
                  <a:pt x="177" y="699"/>
                </a:lnTo>
                <a:lnTo>
                  <a:pt x="155" y="692"/>
                </a:lnTo>
                <a:lnTo>
                  <a:pt x="133" y="685"/>
                </a:lnTo>
                <a:lnTo>
                  <a:pt x="111" y="678"/>
                </a:lnTo>
                <a:lnTo>
                  <a:pt x="88" y="664"/>
                </a:lnTo>
                <a:lnTo>
                  <a:pt x="66" y="650"/>
                </a:lnTo>
                <a:lnTo>
                  <a:pt x="44" y="636"/>
                </a:lnTo>
                <a:lnTo>
                  <a:pt x="22" y="629"/>
                </a:lnTo>
                <a:lnTo>
                  <a:pt x="0" y="615"/>
                </a:lnTo>
                <a:lnTo>
                  <a:pt x="0" y="332"/>
                </a:lnTo>
                <a:lnTo>
                  <a:pt x="22" y="353"/>
                </a:lnTo>
                <a:lnTo>
                  <a:pt x="44" y="374"/>
                </a:lnTo>
                <a:lnTo>
                  <a:pt x="66" y="381"/>
                </a:lnTo>
                <a:lnTo>
                  <a:pt x="74" y="402"/>
                </a:lnTo>
                <a:lnTo>
                  <a:pt x="81" y="424"/>
                </a:lnTo>
                <a:lnTo>
                  <a:pt x="103" y="438"/>
                </a:lnTo>
                <a:lnTo>
                  <a:pt x="125" y="452"/>
                </a:lnTo>
                <a:lnTo>
                  <a:pt x="148" y="466"/>
                </a:lnTo>
                <a:lnTo>
                  <a:pt x="170" y="480"/>
                </a:lnTo>
                <a:lnTo>
                  <a:pt x="185" y="501"/>
                </a:lnTo>
                <a:lnTo>
                  <a:pt x="207" y="516"/>
                </a:lnTo>
                <a:lnTo>
                  <a:pt x="222" y="537"/>
                </a:lnTo>
                <a:lnTo>
                  <a:pt x="244" y="544"/>
                </a:lnTo>
                <a:lnTo>
                  <a:pt x="266" y="544"/>
                </a:lnTo>
                <a:lnTo>
                  <a:pt x="288" y="551"/>
                </a:lnTo>
                <a:lnTo>
                  <a:pt x="310" y="551"/>
                </a:lnTo>
                <a:lnTo>
                  <a:pt x="333" y="551"/>
                </a:lnTo>
                <a:lnTo>
                  <a:pt x="355" y="551"/>
                </a:lnTo>
                <a:lnTo>
                  <a:pt x="377" y="551"/>
                </a:lnTo>
                <a:lnTo>
                  <a:pt x="399" y="551"/>
                </a:lnTo>
                <a:lnTo>
                  <a:pt x="422" y="551"/>
                </a:lnTo>
                <a:lnTo>
                  <a:pt x="444" y="551"/>
                </a:lnTo>
                <a:lnTo>
                  <a:pt x="466" y="551"/>
                </a:lnTo>
                <a:lnTo>
                  <a:pt x="488" y="544"/>
                </a:lnTo>
                <a:lnTo>
                  <a:pt x="510" y="530"/>
                </a:lnTo>
                <a:lnTo>
                  <a:pt x="533" y="516"/>
                </a:lnTo>
                <a:lnTo>
                  <a:pt x="555" y="501"/>
                </a:lnTo>
                <a:lnTo>
                  <a:pt x="577" y="494"/>
                </a:lnTo>
                <a:lnTo>
                  <a:pt x="599" y="487"/>
                </a:lnTo>
                <a:lnTo>
                  <a:pt x="621" y="487"/>
                </a:lnTo>
                <a:lnTo>
                  <a:pt x="644" y="480"/>
                </a:lnTo>
                <a:lnTo>
                  <a:pt x="666" y="466"/>
                </a:lnTo>
                <a:lnTo>
                  <a:pt x="688" y="452"/>
                </a:lnTo>
                <a:lnTo>
                  <a:pt x="710" y="445"/>
                </a:lnTo>
                <a:lnTo>
                  <a:pt x="733" y="431"/>
                </a:lnTo>
                <a:lnTo>
                  <a:pt x="755" y="410"/>
                </a:lnTo>
                <a:lnTo>
                  <a:pt x="777" y="388"/>
                </a:lnTo>
                <a:lnTo>
                  <a:pt x="799" y="374"/>
                </a:lnTo>
                <a:lnTo>
                  <a:pt x="821" y="353"/>
                </a:lnTo>
                <a:lnTo>
                  <a:pt x="844" y="339"/>
                </a:lnTo>
                <a:lnTo>
                  <a:pt x="866" y="325"/>
                </a:lnTo>
                <a:lnTo>
                  <a:pt x="888" y="318"/>
                </a:lnTo>
                <a:lnTo>
                  <a:pt x="910" y="303"/>
                </a:lnTo>
                <a:lnTo>
                  <a:pt x="932" y="296"/>
                </a:lnTo>
                <a:lnTo>
                  <a:pt x="955" y="289"/>
                </a:lnTo>
                <a:lnTo>
                  <a:pt x="977" y="275"/>
                </a:lnTo>
                <a:lnTo>
                  <a:pt x="999" y="254"/>
                </a:lnTo>
                <a:lnTo>
                  <a:pt x="1021" y="233"/>
                </a:lnTo>
                <a:lnTo>
                  <a:pt x="1044" y="226"/>
                </a:lnTo>
                <a:lnTo>
                  <a:pt x="1066" y="219"/>
                </a:lnTo>
                <a:lnTo>
                  <a:pt x="1088" y="212"/>
                </a:lnTo>
                <a:lnTo>
                  <a:pt x="1110" y="205"/>
                </a:lnTo>
                <a:lnTo>
                  <a:pt x="1132" y="190"/>
                </a:lnTo>
                <a:lnTo>
                  <a:pt x="1155" y="176"/>
                </a:lnTo>
                <a:lnTo>
                  <a:pt x="1177" y="169"/>
                </a:lnTo>
                <a:lnTo>
                  <a:pt x="1199" y="162"/>
                </a:lnTo>
                <a:lnTo>
                  <a:pt x="1221" y="155"/>
                </a:lnTo>
                <a:lnTo>
                  <a:pt x="1236" y="134"/>
                </a:lnTo>
                <a:lnTo>
                  <a:pt x="1258" y="127"/>
                </a:lnTo>
                <a:lnTo>
                  <a:pt x="1280" y="106"/>
                </a:lnTo>
                <a:lnTo>
                  <a:pt x="1303" y="91"/>
                </a:lnTo>
                <a:lnTo>
                  <a:pt x="1325" y="84"/>
                </a:lnTo>
                <a:lnTo>
                  <a:pt x="1355" y="77"/>
                </a:lnTo>
                <a:lnTo>
                  <a:pt x="1377" y="70"/>
                </a:lnTo>
                <a:lnTo>
                  <a:pt x="1392" y="49"/>
                </a:lnTo>
                <a:lnTo>
                  <a:pt x="1406" y="28"/>
                </a:lnTo>
                <a:lnTo>
                  <a:pt x="1429" y="14"/>
                </a:lnTo>
                <a:lnTo>
                  <a:pt x="1458" y="0"/>
                </a:lnTo>
                <a:lnTo>
                  <a:pt x="1480" y="0"/>
                </a:lnTo>
                <a:lnTo>
                  <a:pt x="1503" y="0"/>
                </a:lnTo>
                <a:lnTo>
                  <a:pt x="1525" y="0"/>
                </a:lnTo>
                <a:lnTo>
                  <a:pt x="1547" y="7"/>
                </a:lnTo>
                <a:lnTo>
                  <a:pt x="1569" y="14"/>
                </a:lnTo>
                <a:lnTo>
                  <a:pt x="1591" y="14"/>
                </a:lnTo>
                <a:lnTo>
                  <a:pt x="1614" y="14"/>
                </a:lnTo>
                <a:lnTo>
                  <a:pt x="1629" y="14"/>
                </a:lnTo>
                <a:lnTo>
                  <a:pt x="1629" y="169"/>
                </a:lnTo>
              </a:path>
            </a:pathLst>
          </a:custGeom>
          <a:solidFill>
            <a:srgbClr val="6633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8" name="Freeform 10"/>
          <p:cNvSpPr>
            <a:spLocks/>
          </p:cNvSpPr>
          <p:nvPr/>
        </p:nvSpPr>
        <p:spPr bwMode="auto">
          <a:xfrm>
            <a:off x="3765550" y="3986213"/>
            <a:ext cx="1735138" cy="484187"/>
          </a:xfrm>
          <a:custGeom>
            <a:avLst/>
            <a:gdLst>
              <a:gd name="T0" fmla="*/ 2147483647 w 1093"/>
              <a:gd name="T1" fmla="*/ 2147483647 h 305"/>
              <a:gd name="T2" fmla="*/ 2147483647 w 1093"/>
              <a:gd name="T3" fmla="*/ 2147483647 h 305"/>
              <a:gd name="T4" fmla="*/ 2147483647 w 1093"/>
              <a:gd name="T5" fmla="*/ 2147483647 h 305"/>
              <a:gd name="T6" fmla="*/ 2147483647 w 1093"/>
              <a:gd name="T7" fmla="*/ 2147483647 h 305"/>
              <a:gd name="T8" fmla="*/ 2147483647 w 1093"/>
              <a:gd name="T9" fmla="*/ 2147483647 h 305"/>
              <a:gd name="T10" fmla="*/ 2147483647 w 1093"/>
              <a:gd name="T11" fmla="*/ 2147483647 h 305"/>
              <a:gd name="T12" fmla="*/ 2147483647 w 1093"/>
              <a:gd name="T13" fmla="*/ 2147483647 h 305"/>
              <a:gd name="T14" fmla="*/ 2147483647 w 1093"/>
              <a:gd name="T15" fmla="*/ 2147483647 h 305"/>
              <a:gd name="T16" fmla="*/ 2147483647 w 1093"/>
              <a:gd name="T17" fmla="*/ 2147483647 h 305"/>
              <a:gd name="T18" fmla="*/ 2147483647 w 1093"/>
              <a:gd name="T19" fmla="*/ 2147483647 h 305"/>
              <a:gd name="T20" fmla="*/ 2147483647 w 1093"/>
              <a:gd name="T21" fmla="*/ 2147483647 h 305"/>
              <a:gd name="T22" fmla="*/ 2147483647 w 1093"/>
              <a:gd name="T23" fmla="*/ 2147483647 h 305"/>
              <a:gd name="T24" fmla="*/ 2147483647 w 1093"/>
              <a:gd name="T25" fmla="*/ 2147483647 h 305"/>
              <a:gd name="T26" fmla="*/ 2147483647 w 1093"/>
              <a:gd name="T27" fmla="*/ 2147483647 h 305"/>
              <a:gd name="T28" fmla="*/ 2147483647 w 1093"/>
              <a:gd name="T29" fmla="*/ 2147483647 h 305"/>
              <a:gd name="T30" fmla="*/ 2147483647 w 1093"/>
              <a:gd name="T31" fmla="*/ 2147483647 h 305"/>
              <a:gd name="T32" fmla="*/ 2147483647 w 1093"/>
              <a:gd name="T33" fmla="*/ 2147483647 h 305"/>
              <a:gd name="T34" fmla="*/ 2147483647 w 1093"/>
              <a:gd name="T35" fmla="*/ 2147483647 h 305"/>
              <a:gd name="T36" fmla="*/ 2147483647 w 1093"/>
              <a:gd name="T37" fmla="*/ 2147483647 h 305"/>
              <a:gd name="T38" fmla="*/ 2147483647 w 1093"/>
              <a:gd name="T39" fmla="*/ 2147483647 h 305"/>
              <a:gd name="T40" fmla="*/ 2147483647 w 1093"/>
              <a:gd name="T41" fmla="*/ 2147483647 h 305"/>
              <a:gd name="T42" fmla="*/ 2147483647 w 1093"/>
              <a:gd name="T43" fmla="*/ 2147483647 h 305"/>
              <a:gd name="T44" fmla="*/ 2147483647 w 1093"/>
              <a:gd name="T45" fmla="*/ 2147483647 h 305"/>
              <a:gd name="T46" fmla="*/ 2147483647 w 1093"/>
              <a:gd name="T47" fmla="*/ 2147483647 h 305"/>
              <a:gd name="T48" fmla="*/ 2147483647 w 1093"/>
              <a:gd name="T49" fmla="*/ 2147483647 h 305"/>
              <a:gd name="T50" fmla="*/ 2147483647 w 1093"/>
              <a:gd name="T51" fmla="*/ 2147483647 h 305"/>
              <a:gd name="T52" fmla="*/ 2147483647 w 1093"/>
              <a:gd name="T53" fmla="*/ 2147483647 h 305"/>
              <a:gd name="T54" fmla="*/ 2147483647 w 1093"/>
              <a:gd name="T55" fmla="*/ 2147483647 h 305"/>
              <a:gd name="T56" fmla="*/ 2147483647 w 1093"/>
              <a:gd name="T57" fmla="*/ 2147483647 h 305"/>
              <a:gd name="T58" fmla="*/ 2147483647 w 1093"/>
              <a:gd name="T59" fmla="*/ 2147483647 h 305"/>
              <a:gd name="T60" fmla="*/ 2147483647 w 1093"/>
              <a:gd name="T61" fmla="*/ 2147483647 h 305"/>
              <a:gd name="T62" fmla="*/ 2147483647 w 1093"/>
              <a:gd name="T63" fmla="*/ 2147483647 h 305"/>
              <a:gd name="T64" fmla="*/ 2147483647 w 1093"/>
              <a:gd name="T65" fmla="*/ 2147483647 h 305"/>
              <a:gd name="T66" fmla="*/ 2147483647 w 1093"/>
              <a:gd name="T67" fmla="*/ 0 h 305"/>
              <a:gd name="T68" fmla="*/ 2147483647 w 1093"/>
              <a:gd name="T69" fmla="*/ 2147483647 h 305"/>
              <a:gd name="T70" fmla="*/ 2147483647 w 1093"/>
              <a:gd name="T71" fmla="*/ 2147483647 h 305"/>
              <a:gd name="T72" fmla="*/ 2147483647 w 1093"/>
              <a:gd name="T73" fmla="*/ 2147483647 h 305"/>
              <a:gd name="T74" fmla="*/ 2147483647 w 1093"/>
              <a:gd name="T75" fmla="*/ 2147483647 h 305"/>
              <a:gd name="T76" fmla="*/ 2147483647 w 1093"/>
              <a:gd name="T77" fmla="*/ 2147483647 h 305"/>
              <a:gd name="T78" fmla="*/ 2147483647 w 1093"/>
              <a:gd name="T79" fmla="*/ 2147483647 h 305"/>
              <a:gd name="T80" fmla="*/ 2147483647 w 1093"/>
              <a:gd name="T81" fmla="*/ 2147483647 h 305"/>
              <a:gd name="T82" fmla="*/ 2147483647 w 1093"/>
              <a:gd name="T83" fmla="*/ 2147483647 h 305"/>
              <a:gd name="T84" fmla="*/ 2147483647 w 1093"/>
              <a:gd name="T85" fmla="*/ 2147483647 h 305"/>
              <a:gd name="T86" fmla="*/ 2147483647 w 1093"/>
              <a:gd name="T87" fmla="*/ 2147483647 h 305"/>
              <a:gd name="T88" fmla="*/ 2147483647 w 1093"/>
              <a:gd name="T89" fmla="*/ 2147483647 h 305"/>
              <a:gd name="T90" fmla="*/ 2147483647 w 1093"/>
              <a:gd name="T91" fmla="*/ 2147483647 h 305"/>
              <a:gd name="T92" fmla="*/ 2147483647 w 1093"/>
              <a:gd name="T93" fmla="*/ 2147483647 h 305"/>
              <a:gd name="T94" fmla="*/ 2147483647 w 1093"/>
              <a:gd name="T95" fmla="*/ 2147483647 h 305"/>
              <a:gd name="T96" fmla="*/ 2147483647 w 1093"/>
              <a:gd name="T97" fmla="*/ 2147483647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3"/>
              <a:gd name="T148" fmla="*/ 0 h 305"/>
              <a:gd name="T149" fmla="*/ 1093 w 1093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3" h="305">
                <a:moveTo>
                  <a:pt x="7" y="304"/>
                </a:moveTo>
                <a:lnTo>
                  <a:pt x="37" y="304"/>
                </a:lnTo>
                <a:lnTo>
                  <a:pt x="59" y="304"/>
                </a:lnTo>
                <a:lnTo>
                  <a:pt x="82" y="289"/>
                </a:lnTo>
                <a:lnTo>
                  <a:pt x="104" y="282"/>
                </a:lnTo>
                <a:lnTo>
                  <a:pt x="127" y="282"/>
                </a:lnTo>
                <a:lnTo>
                  <a:pt x="149" y="282"/>
                </a:lnTo>
                <a:lnTo>
                  <a:pt x="172" y="282"/>
                </a:lnTo>
                <a:lnTo>
                  <a:pt x="194" y="275"/>
                </a:lnTo>
                <a:lnTo>
                  <a:pt x="216" y="268"/>
                </a:lnTo>
                <a:lnTo>
                  <a:pt x="239" y="261"/>
                </a:lnTo>
                <a:lnTo>
                  <a:pt x="261" y="247"/>
                </a:lnTo>
                <a:lnTo>
                  <a:pt x="284" y="240"/>
                </a:lnTo>
                <a:lnTo>
                  <a:pt x="306" y="233"/>
                </a:lnTo>
                <a:lnTo>
                  <a:pt x="329" y="233"/>
                </a:lnTo>
                <a:lnTo>
                  <a:pt x="351" y="226"/>
                </a:lnTo>
                <a:lnTo>
                  <a:pt x="373" y="226"/>
                </a:lnTo>
                <a:lnTo>
                  <a:pt x="396" y="219"/>
                </a:lnTo>
                <a:lnTo>
                  <a:pt x="418" y="212"/>
                </a:lnTo>
                <a:lnTo>
                  <a:pt x="441" y="212"/>
                </a:lnTo>
                <a:lnTo>
                  <a:pt x="463" y="212"/>
                </a:lnTo>
                <a:lnTo>
                  <a:pt x="486" y="212"/>
                </a:lnTo>
                <a:lnTo>
                  <a:pt x="508" y="212"/>
                </a:lnTo>
                <a:lnTo>
                  <a:pt x="531" y="205"/>
                </a:lnTo>
                <a:lnTo>
                  <a:pt x="553" y="205"/>
                </a:lnTo>
                <a:lnTo>
                  <a:pt x="575" y="205"/>
                </a:lnTo>
                <a:lnTo>
                  <a:pt x="598" y="205"/>
                </a:lnTo>
                <a:lnTo>
                  <a:pt x="620" y="197"/>
                </a:lnTo>
                <a:lnTo>
                  <a:pt x="643" y="183"/>
                </a:lnTo>
                <a:lnTo>
                  <a:pt x="665" y="183"/>
                </a:lnTo>
                <a:lnTo>
                  <a:pt x="688" y="183"/>
                </a:lnTo>
                <a:lnTo>
                  <a:pt x="710" y="176"/>
                </a:lnTo>
                <a:lnTo>
                  <a:pt x="732" y="176"/>
                </a:lnTo>
                <a:lnTo>
                  <a:pt x="755" y="183"/>
                </a:lnTo>
                <a:lnTo>
                  <a:pt x="777" y="183"/>
                </a:lnTo>
                <a:lnTo>
                  <a:pt x="800" y="190"/>
                </a:lnTo>
                <a:lnTo>
                  <a:pt x="822" y="190"/>
                </a:lnTo>
                <a:lnTo>
                  <a:pt x="845" y="197"/>
                </a:lnTo>
                <a:lnTo>
                  <a:pt x="867" y="197"/>
                </a:lnTo>
                <a:lnTo>
                  <a:pt x="890" y="197"/>
                </a:lnTo>
                <a:lnTo>
                  <a:pt x="912" y="205"/>
                </a:lnTo>
                <a:lnTo>
                  <a:pt x="934" y="212"/>
                </a:lnTo>
                <a:lnTo>
                  <a:pt x="957" y="219"/>
                </a:lnTo>
                <a:lnTo>
                  <a:pt x="979" y="226"/>
                </a:lnTo>
                <a:lnTo>
                  <a:pt x="1002" y="233"/>
                </a:lnTo>
                <a:lnTo>
                  <a:pt x="1024" y="240"/>
                </a:lnTo>
                <a:lnTo>
                  <a:pt x="1039" y="261"/>
                </a:lnTo>
                <a:lnTo>
                  <a:pt x="1062" y="268"/>
                </a:lnTo>
                <a:lnTo>
                  <a:pt x="1092" y="282"/>
                </a:lnTo>
                <a:lnTo>
                  <a:pt x="1092" y="77"/>
                </a:lnTo>
                <a:lnTo>
                  <a:pt x="1069" y="77"/>
                </a:lnTo>
                <a:lnTo>
                  <a:pt x="1047" y="70"/>
                </a:lnTo>
                <a:lnTo>
                  <a:pt x="1024" y="70"/>
                </a:lnTo>
                <a:lnTo>
                  <a:pt x="1002" y="63"/>
                </a:lnTo>
                <a:lnTo>
                  <a:pt x="979" y="56"/>
                </a:lnTo>
                <a:lnTo>
                  <a:pt x="957" y="49"/>
                </a:lnTo>
                <a:lnTo>
                  <a:pt x="934" y="35"/>
                </a:lnTo>
                <a:lnTo>
                  <a:pt x="912" y="28"/>
                </a:lnTo>
                <a:lnTo>
                  <a:pt x="890" y="28"/>
                </a:lnTo>
                <a:lnTo>
                  <a:pt x="867" y="21"/>
                </a:lnTo>
                <a:lnTo>
                  <a:pt x="845" y="21"/>
                </a:lnTo>
                <a:lnTo>
                  <a:pt x="822" y="21"/>
                </a:lnTo>
                <a:lnTo>
                  <a:pt x="800" y="21"/>
                </a:lnTo>
                <a:lnTo>
                  <a:pt x="777" y="21"/>
                </a:lnTo>
                <a:lnTo>
                  <a:pt x="755" y="14"/>
                </a:lnTo>
                <a:lnTo>
                  <a:pt x="732" y="7"/>
                </a:lnTo>
                <a:lnTo>
                  <a:pt x="710" y="0"/>
                </a:lnTo>
                <a:lnTo>
                  <a:pt x="688" y="0"/>
                </a:lnTo>
                <a:lnTo>
                  <a:pt x="658" y="7"/>
                </a:lnTo>
                <a:lnTo>
                  <a:pt x="635" y="7"/>
                </a:lnTo>
                <a:lnTo>
                  <a:pt x="613" y="14"/>
                </a:lnTo>
                <a:lnTo>
                  <a:pt x="583" y="21"/>
                </a:lnTo>
                <a:lnTo>
                  <a:pt x="546" y="35"/>
                </a:lnTo>
                <a:lnTo>
                  <a:pt x="523" y="35"/>
                </a:lnTo>
                <a:lnTo>
                  <a:pt x="501" y="35"/>
                </a:lnTo>
                <a:lnTo>
                  <a:pt x="478" y="35"/>
                </a:lnTo>
                <a:lnTo>
                  <a:pt x="456" y="35"/>
                </a:lnTo>
                <a:lnTo>
                  <a:pt x="433" y="35"/>
                </a:lnTo>
                <a:lnTo>
                  <a:pt x="411" y="35"/>
                </a:lnTo>
                <a:lnTo>
                  <a:pt x="388" y="42"/>
                </a:lnTo>
                <a:lnTo>
                  <a:pt x="366" y="42"/>
                </a:lnTo>
                <a:lnTo>
                  <a:pt x="336" y="35"/>
                </a:lnTo>
                <a:lnTo>
                  <a:pt x="314" y="42"/>
                </a:lnTo>
                <a:lnTo>
                  <a:pt x="291" y="56"/>
                </a:lnTo>
                <a:lnTo>
                  <a:pt x="269" y="63"/>
                </a:lnTo>
                <a:lnTo>
                  <a:pt x="246" y="77"/>
                </a:lnTo>
                <a:lnTo>
                  <a:pt x="224" y="77"/>
                </a:lnTo>
                <a:lnTo>
                  <a:pt x="201" y="77"/>
                </a:lnTo>
                <a:lnTo>
                  <a:pt x="179" y="77"/>
                </a:lnTo>
                <a:lnTo>
                  <a:pt x="157" y="77"/>
                </a:lnTo>
                <a:lnTo>
                  <a:pt x="134" y="84"/>
                </a:lnTo>
                <a:lnTo>
                  <a:pt x="112" y="98"/>
                </a:lnTo>
                <a:lnTo>
                  <a:pt x="89" y="106"/>
                </a:lnTo>
                <a:lnTo>
                  <a:pt x="67" y="120"/>
                </a:lnTo>
                <a:lnTo>
                  <a:pt x="52" y="141"/>
                </a:lnTo>
                <a:lnTo>
                  <a:pt x="29" y="141"/>
                </a:lnTo>
                <a:lnTo>
                  <a:pt x="0" y="148"/>
                </a:lnTo>
                <a:lnTo>
                  <a:pt x="7" y="304"/>
                </a:lnTo>
              </a:path>
            </a:pathLst>
          </a:custGeom>
          <a:solidFill>
            <a:srgbClr val="6633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9" name="Freeform 11"/>
          <p:cNvSpPr>
            <a:spLocks/>
          </p:cNvSpPr>
          <p:nvPr/>
        </p:nvSpPr>
        <p:spPr bwMode="auto">
          <a:xfrm>
            <a:off x="5586413" y="4154488"/>
            <a:ext cx="2790825" cy="1181100"/>
          </a:xfrm>
          <a:custGeom>
            <a:avLst/>
            <a:gdLst>
              <a:gd name="T0" fmla="*/ 2147483647 w 1758"/>
              <a:gd name="T1" fmla="*/ 2147483647 h 744"/>
              <a:gd name="T2" fmla="*/ 2147483647 w 1758"/>
              <a:gd name="T3" fmla="*/ 2147483647 h 744"/>
              <a:gd name="T4" fmla="*/ 2147483647 w 1758"/>
              <a:gd name="T5" fmla="*/ 2147483647 h 744"/>
              <a:gd name="T6" fmla="*/ 2147483647 w 1758"/>
              <a:gd name="T7" fmla="*/ 2147483647 h 744"/>
              <a:gd name="T8" fmla="*/ 2147483647 w 1758"/>
              <a:gd name="T9" fmla="*/ 2147483647 h 744"/>
              <a:gd name="T10" fmla="*/ 2147483647 w 1758"/>
              <a:gd name="T11" fmla="*/ 2147483647 h 744"/>
              <a:gd name="T12" fmla="*/ 2147483647 w 1758"/>
              <a:gd name="T13" fmla="*/ 2147483647 h 744"/>
              <a:gd name="T14" fmla="*/ 2147483647 w 1758"/>
              <a:gd name="T15" fmla="*/ 2147483647 h 744"/>
              <a:gd name="T16" fmla="*/ 2147483647 w 1758"/>
              <a:gd name="T17" fmla="*/ 2147483647 h 744"/>
              <a:gd name="T18" fmla="*/ 2147483647 w 1758"/>
              <a:gd name="T19" fmla="*/ 2147483647 h 744"/>
              <a:gd name="T20" fmla="*/ 2147483647 w 1758"/>
              <a:gd name="T21" fmla="*/ 2147483647 h 744"/>
              <a:gd name="T22" fmla="*/ 2147483647 w 1758"/>
              <a:gd name="T23" fmla="*/ 2147483647 h 744"/>
              <a:gd name="T24" fmla="*/ 2147483647 w 1758"/>
              <a:gd name="T25" fmla="*/ 2147483647 h 744"/>
              <a:gd name="T26" fmla="*/ 2147483647 w 1758"/>
              <a:gd name="T27" fmla="*/ 2147483647 h 744"/>
              <a:gd name="T28" fmla="*/ 2147483647 w 1758"/>
              <a:gd name="T29" fmla="*/ 2147483647 h 744"/>
              <a:gd name="T30" fmla="*/ 2147483647 w 1758"/>
              <a:gd name="T31" fmla="*/ 2147483647 h 744"/>
              <a:gd name="T32" fmla="*/ 2147483647 w 1758"/>
              <a:gd name="T33" fmla="*/ 2147483647 h 744"/>
              <a:gd name="T34" fmla="*/ 2147483647 w 1758"/>
              <a:gd name="T35" fmla="*/ 2147483647 h 744"/>
              <a:gd name="T36" fmla="*/ 2147483647 w 1758"/>
              <a:gd name="T37" fmla="*/ 2147483647 h 744"/>
              <a:gd name="T38" fmla="*/ 2147483647 w 1758"/>
              <a:gd name="T39" fmla="*/ 2147483647 h 744"/>
              <a:gd name="T40" fmla="*/ 2147483647 w 1758"/>
              <a:gd name="T41" fmla="*/ 2147483647 h 744"/>
              <a:gd name="T42" fmla="*/ 2147483647 w 1758"/>
              <a:gd name="T43" fmla="*/ 2147483647 h 744"/>
              <a:gd name="T44" fmla="*/ 2147483647 w 1758"/>
              <a:gd name="T45" fmla="*/ 2147483647 h 744"/>
              <a:gd name="T46" fmla="*/ 2147483647 w 1758"/>
              <a:gd name="T47" fmla="*/ 2147483647 h 744"/>
              <a:gd name="T48" fmla="*/ 2147483647 w 1758"/>
              <a:gd name="T49" fmla="*/ 2147483647 h 744"/>
              <a:gd name="T50" fmla="*/ 2147483647 w 1758"/>
              <a:gd name="T51" fmla="*/ 2147483647 h 744"/>
              <a:gd name="T52" fmla="*/ 2147483647 w 1758"/>
              <a:gd name="T53" fmla="*/ 2147483647 h 744"/>
              <a:gd name="T54" fmla="*/ 2147483647 w 1758"/>
              <a:gd name="T55" fmla="*/ 2147483647 h 744"/>
              <a:gd name="T56" fmla="*/ 2147483647 w 1758"/>
              <a:gd name="T57" fmla="*/ 2147483647 h 744"/>
              <a:gd name="T58" fmla="*/ 2147483647 w 1758"/>
              <a:gd name="T59" fmla="*/ 2147483647 h 744"/>
              <a:gd name="T60" fmla="*/ 2147483647 w 1758"/>
              <a:gd name="T61" fmla="*/ 2147483647 h 744"/>
              <a:gd name="T62" fmla="*/ 2147483647 w 1758"/>
              <a:gd name="T63" fmla="*/ 2147483647 h 744"/>
              <a:gd name="T64" fmla="*/ 2147483647 w 1758"/>
              <a:gd name="T65" fmla="*/ 2147483647 h 744"/>
              <a:gd name="T66" fmla="*/ 2147483647 w 1758"/>
              <a:gd name="T67" fmla="*/ 2147483647 h 744"/>
              <a:gd name="T68" fmla="*/ 2147483647 w 1758"/>
              <a:gd name="T69" fmla="*/ 2147483647 h 744"/>
              <a:gd name="T70" fmla="*/ 2147483647 w 1758"/>
              <a:gd name="T71" fmla="*/ 2147483647 h 744"/>
              <a:gd name="T72" fmla="*/ 2147483647 w 1758"/>
              <a:gd name="T73" fmla="*/ 2147483647 h 744"/>
              <a:gd name="T74" fmla="*/ 2147483647 w 1758"/>
              <a:gd name="T75" fmla="*/ 2147483647 h 744"/>
              <a:gd name="T76" fmla="*/ 2147483647 w 1758"/>
              <a:gd name="T77" fmla="*/ 2147483647 h 744"/>
              <a:gd name="T78" fmla="*/ 2147483647 w 1758"/>
              <a:gd name="T79" fmla="*/ 2147483647 h 744"/>
              <a:gd name="T80" fmla="*/ 2147483647 w 1758"/>
              <a:gd name="T81" fmla="*/ 2147483647 h 744"/>
              <a:gd name="T82" fmla="*/ 2147483647 w 1758"/>
              <a:gd name="T83" fmla="*/ 2147483647 h 744"/>
              <a:gd name="T84" fmla="*/ 2147483647 w 1758"/>
              <a:gd name="T85" fmla="*/ 2147483647 h 744"/>
              <a:gd name="T86" fmla="*/ 2147483647 w 1758"/>
              <a:gd name="T87" fmla="*/ 2147483647 h 744"/>
              <a:gd name="T88" fmla="*/ 2147483647 w 1758"/>
              <a:gd name="T89" fmla="*/ 2147483647 h 744"/>
              <a:gd name="T90" fmla="*/ 2147483647 w 1758"/>
              <a:gd name="T91" fmla="*/ 2147483647 h 744"/>
              <a:gd name="T92" fmla="*/ 2147483647 w 1758"/>
              <a:gd name="T93" fmla="*/ 2147483647 h 744"/>
              <a:gd name="T94" fmla="*/ 2147483647 w 1758"/>
              <a:gd name="T95" fmla="*/ 2147483647 h 744"/>
              <a:gd name="T96" fmla="*/ 2147483647 w 1758"/>
              <a:gd name="T97" fmla="*/ 2147483647 h 744"/>
              <a:gd name="T98" fmla="*/ 2147483647 w 1758"/>
              <a:gd name="T99" fmla="*/ 2147483647 h 744"/>
              <a:gd name="T100" fmla="*/ 2147483647 w 1758"/>
              <a:gd name="T101" fmla="*/ 2147483647 h 744"/>
              <a:gd name="T102" fmla="*/ 0 w 1758"/>
              <a:gd name="T103" fmla="*/ 2147483647 h 7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58"/>
              <a:gd name="T157" fmla="*/ 0 h 744"/>
              <a:gd name="T158" fmla="*/ 1758 w 1758"/>
              <a:gd name="T159" fmla="*/ 744 h 7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58" h="744">
                <a:moveTo>
                  <a:pt x="0" y="0"/>
                </a:moveTo>
                <a:lnTo>
                  <a:pt x="30" y="0"/>
                </a:lnTo>
                <a:lnTo>
                  <a:pt x="53" y="21"/>
                </a:lnTo>
                <a:lnTo>
                  <a:pt x="68" y="42"/>
                </a:lnTo>
                <a:lnTo>
                  <a:pt x="90" y="49"/>
                </a:lnTo>
                <a:lnTo>
                  <a:pt x="113" y="49"/>
                </a:lnTo>
                <a:lnTo>
                  <a:pt x="136" y="56"/>
                </a:lnTo>
                <a:lnTo>
                  <a:pt x="159" y="70"/>
                </a:lnTo>
                <a:lnTo>
                  <a:pt x="181" y="77"/>
                </a:lnTo>
                <a:lnTo>
                  <a:pt x="196" y="99"/>
                </a:lnTo>
                <a:lnTo>
                  <a:pt x="219" y="106"/>
                </a:lnTo>
                <a:lnTo>
                  <a:pt x="242" y="113"/>
                </a:lnTo>
                <a:lnTo>
                  <a:pt x="265" y="113"/>
                </a:lnTo>
                <a:lnTo>
                  <a:pt x="287" y="127"/>
                </a:lnTo>
                <a:lnTo>
                  <a:pt x="310" y="141"/>
                </a:lnTo>
                <a:lnTo>
                  <a:pt x="333" y="148"/>
                </a:lnTo>
                <a:lnTo>
                  <a:pt x="355" y="162"/>
                </a:lnTo>
                <a:lnTo>
                  <a:pt x="378" y="176"/>
                </a:lnTo>
                <a:lnTo>
                  <a:pt x="401" y="183"/>
                </a:lnTo>
                <a:lnTo>
                  <a:pt x="431" y="191"/>
                </a:lnTo>
                <a:lnTo>
                  <a:pt x="454" y="191"/>
                </a:lnTo>
                <a:lnTo>
                  <a:pt x="477" y="198"/>
                </a:lnTo>
                <a:lnTo>
                  <a:pt x="499" y="198"/>
                </a:lnTo>
                <a:lnTo>
                  <a:pt x="522" y="212"/>
                </a:lnTo>
                <a:lnTo>
                  <a:pt x="545" y="219"/>
                </a:lnTo>
                <a:lnTo>
                  <a:pt x="567" y="226"/>
                </a:lnTo>
                <a:lnTo>
                  <a:pt x="598" y="240"/>
                </a:lnTo>
                <a:lnTo>
                  <a:pt x="621" y="254"/>
                </a:lnTo>
                <a:lnTo>
                  <a:pt x="643" y="268"/>
                </a:lnTo>
                <a:lnTo>
                  <a:pt x="666" y="283"/>
                </a:lnTo>
                <a:lnTo>
                  <a:pt x="689" y="297"/>
                </a:lnTo>
                <a:lnTo>
                  <a:pt x="711" y="304"/>
                </a:lnTo>
                <a:lnTo>
                  <a:pt x="742" y="311"/>
                </a:lnTo>
                <a:lnTo>
                  <a:pt x="764" y="318"/>
                </a:lnTo>
                <a:lnTo>
                  <a:pt x="787" y="332"/>
                </a:lnTo>
                <a:lnTo>
                  <a:pt x="810" y="346"/>
                </a:lnTo>
                <a:lnTo>
                  <a:pt x="833" y="360"/>
                </a:lnTo>
                <a:lnTo>
                  <a:pt x="855" y="382"/>
                </a:lnTo>
                <a:lnTo>
                  <a:pt x="878" y="403"/>
                </a:lnTo>
                <a:lnTo>
                  <a:pt x="893" y="424"/>
                </a:lnTo>
                <a:lnTo>
                  <a:pt x="916" y="438"/>
                </a:lnTo>
                <a:lnTo>
                  <a:pt x="931" y="459"/>
                </a:lnTo>
                <a:lnTo>
                  <a:pt x="954" y="467"/>
                </a:lnTo>
                <a:lnTo>
                  <a:pt x="976" y="481"/>
                </a:lnTo>
                <a:lnTo>
                  <a:pt x="999" y="495"/>
                </a:lnTo>
                <a:lnTo>
                  <a:pt x="1022" y="509"/>
                </a:lnTo>
                <a:lnTo>
                  <a:pt x="1045" y="516"/>
                </a:lnTo>
                <a:lnTo>
                  <a:pt x="1067" y="523"/>
                </a:lnTo>
                <a:lnTo>
                  <a:pt x="1098" y="537"/>
                </a:lnTo>
                <a:lnTo>
                  <a:pt x="1120" y="537"/>
                </a:lnTo>
                <a:lnTo>
                  <a:pt x="1143" y="544"/>
                </a:lnTo>
                <a:lnTo>
                  <a:pt x="1166" y="544"/>
                </a:lnTo>
                <a:lnTo>
                  <a:pt x="1189" y="544"/>
                </a:lnTo>
                <a:lnTo>
                  <a:pt x="1219" y="544"/>
                </a:lnTo>
                <a:lnTo>
                  <a:pt x="1242" y="544"/>
                </a:lnTo>
                <a:lnTo>
                  <a:pt x="1264" y="544"/>
                </a:lnTo>
                <a:lnTo>
                  <a:pt x="1287" y="559"/>
                </a:lnTo>
                <a:lnTo>
                  <a:pt x="1310" y="573"/>
                </a:lnTo>
                <a:lnTo>
                  <a:pt x="1332" y="580"/>
                </a:lnTo>
                <a:lnTo>
                  <a:pt x="1355" y="587"/>
                </a:lnTo>
                <a:lnTo>
                  <a:pt x="1385" y="594"/>
                </a:lnTo>
                <a:lnTo>
                  <a:pt x="1408" y="594"/>
                </a:lnTo>
                <a:lnTo>
                  <a:pt x="1431" y="601"/>
                </a:lnTo>
                <a:lnTo>
                  <a:pt x="1454" y="601"/>
                </a:lnTo>
                <a:lnTo>
                  <a:pt x="1476" y="601"/>
                </a:lnTo>
                <a:lnTo>
                  <a:pt x="1499" y="601"/>
                </a:lnTo>
                <a:lnTo>
                  <a:pt x="1522" y="601"/>
                </a:lnTo>
                <a:lnTo>
                  <a:pt x="1544" y="601"/>
                </a:lnTo>
                <a:lnTo>
                  <a:pt x="1567" y="601"/>
                </a:lnTo>
                <a:lnTo>
                  <a:pt x="1590" y="601"/>
                </a:lnTo>
                <a:lnTo>
                  <a:pt x="1613" y="601"/>
                </a:lnTo>
                <a:lnTo>
                  <a:pt x="1635" y="601"/>
                </a:lnTo>
                <a:lnTo>
                  <a:pt x="1658" y="601"/>
                </a:lnTo>
                <a:lnTo>
                  <a:pt x="1681" y="594"/>
                </a:lnTo>
                <a:lnTo>
                  <a:pt x="1703" y="587"/>
                </a:lnTo>
                <a:lnTo>
                  <a:pt x="1726" y="573"/>
                </a:lnTo>
                <a:lnTo>
                  <a:pt x="1741" y="551"/>
                </a:lnTo>
                <a:lnTo>
                  <a:pt x="1741" y="700"/>
                </a:lnTo>
                <a:lnTo>
                  <a:pt x="1757" y="700"/>
                </a:lnTo>
                <a:lnTo>
                  <a:pt x="1734" y="707"/>
                </a:lnTo>
                <a:lnTo>
                  <a:pt x="1711" y="714"/>
                </a:lnTo>
                <a:lnTo>
                  <a:pt x="1688" y="728"/>
                </a:lnTo>
                <a:lnTo>
                  <a:pt x="1666" y="728"/>
                </a:lnTo>
                <a:lnTo>
                  <a:pt x="1643" y="728"/>
                </a:lnTo>
                <a:lnTo>
                  <a:pt x="1620" y="728"/>
                </a:lnTo>
                <a:lnTo>
                  <a:pt x="1597" y="728"/>
                </a:lnTo>
                <a:lnTo>
                  <a:pt x="1575" y="728"/>
                </a:lnTo>
                <a:lnTo>
                  <a:pt x="1552" y="735"/>
                </a:lnTo>
                <a:lnTo>
                  <a:pt x="1529" y="743"/>
                </a:lnTo>
                <a:lnTo>
                  <a:pt x="1507" y="743"/>
                </a:lnTo>
                <a:lnTo>
                  <a:pt x="1484" y="743"/>
                </a:lnTo>
                <a:lnTo>
                  <a:pt x="1461" y="743"/>
                </a:lnTo>
                <a:lnTo>
                  <a:pt x="1438" y="735"/>
                </a:lnTo>
                <a:lnTo>
                  <a:pt x="1416" y="728"/>
                </a:lnTo>
                <a:lnTo>
                  <a:pt x="1393" y="728"/>
                </a:lnTo>
                <a:lnTo>
                  <a:pt x="1370" y="721"/>
                </a:lnTo>
                <a:lnTo>
                  <a:pt x="1348" y="714"/>
                </a:lnTo>
                <a:lnTo>
                  <a:pt x="1325" y="714"/>
                </a:lnTo>
                <a:lnTo>
                  <a:pt x="1302" y="714"/>
                </a:lnTo>
                <a:lnTo>
                  <a:pt x="1279" y="714"/>
                </a:lnTo>
                <a:lnTo>
                  <a:pt x="1257" y="707"/>
                </a:lnTo>
                <a:lnTo>
                  <a:pt x="1234" y="700"/>
                </a:lnTo>
                <a:lnTo>
                  <a:pt x="1211" y="700"/>
                </a:lnTo>
                <a:lnTo>
                  <a:pt x="1189" y="693"/>
                </a:lnTo>
                <a:lnTo>
                  <a:pt x="1166" y="693"/>
                </a:lnTo>
                <a:lnTo>
                  <a:pt x="1143" y="693"/>
                </a:lnTo>
                <a:lnTo>
                  <a:pt x="1120" y="686"/>
                </a:lnTo>
                <a:lnTo>
                  <a:pt x="1105" y="665"/>
                </a:lnTo>
                <a:lnTo>
                  <a:pt x="1082" y="651"/>
                </a:lnTo>
                <a:lnTo>
                  <a:pt x="1060" y="643"/>
                </a:lnTo>
                <a:lnTo>
                  <a:pt x="1037" y="636"/>
                </a:lnTo>
                <a:lnTo>
                  <a:pt x="1014" y="629"/>
                </a:lnTo>
                <a:lnTo>
                  <a:pt x="992" y="622"/>
                </a:lnTo>
                <a:lnTo>
                  <a:pt x="969" y="608"/>
                </a:lnTo>
                <a:lnTo>
                  <a:pt x="946" y="594"/>
                </a:lnTo>
                <a:lnTo>
                  <a:pt x="923" y="587"/>
                </a:lnTo>
                <a:lnTo>
                  <a:pt x="901" y="573"/>
                </a:lnTo>
                <a:lnTo>
                  <a:pt x="878" y="559"/>
                </a:lnTo>
                <a:lnTo>
                  <a:pt x="855" y="551"/>
                </a:lnTo>
                <a:lnTo>
                  <a:pt x="833" y="537"/>
                </a:lnTo>
                <a:lnTo>
                  <a:pt x="810" y="530"/>
                </a:lnTo>
                <a:lnTo>
                  <a:pt x="787" y="516"/>
                </a:lnTo>
                <a:lnTo>
                  <a:pt x="764" y="509"/>
                </a:lnTo>
                <a:lnTo>
                  <a:pt x="742" y="488"/>
                </a:lnTo>
                <a:lnTo>
                  <a:pt x="719" y="474"/>
                </a:lnTo>
                <a:lnTo>
                  <a:pt x="696" y="459"/>
                </a:lnTo>
                <a:lnTo>
                  <a:pt x="674" y="452"/>
                </a:lnTo>
                <a:lnTo>
                  <a:pt x="651" y="452"/>
                </a:lnTo>
                <a:lnTo>
                  <a:pt x="628" y="438"/>
                </a:lnTo>
                <a:lnTo>
                  <a:pt x="605" y="424"/>
                </a:lnTo>
                <a:lnTo>
                  <a:pt x="583" y="417"/>
                </a:lnTo>
                <a:lnTo>
                  <a:pt x="560" y="410"/>
                </a:lnTo>
                <a:lnTo>
                  <a:pt x="537" y="403"/>
                </a:lnTo>
                <a:lnTo>
                  <a:pt x="514" y="396"/>
                </a:lnTo>
                <a:lnTo>
                  <a:pt x="492" y="389"/>
                </a:lnTo>
                <a:lnTo>
                  <a:pt x="469" y="382"/>
                </a:lnTo>
                <a:lnTo>
                  <a:pt x="446" y="367"/>
                </a:lnTo>
                <a:lnTo>
                  <a:pt x="424" y="346"/>
                </a:lnTo>
                <a:lnTo>
                  <a:pt x="401" y="339"/>
                </a:lnTo>
                <a:lnTo>
                  <a:pt x="378" y="332"/>
                </a:lnTo>
                <a:lnTo>
                  <a:pt x="355" y="325"/>
                </a:lnTo>
                <a:lnTo>
                  <a:pt x="333" y="318"/>
                </a:lnTo>
                <a:lnTo>
                  <a:pt x="310" y="311"/>
                </a:lnTo>
                <a:lnTo>
                  <a:pt x="287" y="297"/>
                </a:lnTo>
                <a:lnTo>
                  <a:pt x="265" y="283"/>
                </a:lnTo>
                <a:lnTo>
                  <a:pt x="242" y="283"/>
                </a:lnTo>
                <a:lnTo>
                  <a:pt x="219" y="275"/>
                </a:lnTo>
                <a:lnTo>
                  <a:pt x="196" y="268"/>
                </a:lnTo>
                <a:lnTo>
                  <a:pt x="174" y="261"/>
                </a:lnTo>
                <a:lnTo>
                  <a:pt x="151" y="254"/>
                </a:lnTo>
                <a:lnTo>
                  <a:pt x="128" y="247"/>
                </a:lnTo>
                <a:lnTo>
                  <a:pt x="106" y="247"/>
                </a:lnTo>
                <a:lnTo>
                  <a:pt x="83" y="240"/>
                </a:lnTo>
                <a:lnTo>
                  <a:pt x="60" y="226"/>
                </a:lnTo>
                <a:lnTo>
                  <a:pt x="37" y="212"/>
                </a:lnTo>
                <a:lnTo>
                  <a:pt x="0" y="191"/>
                </a:lnTo>
                <a:lnTo>
                  <a:pt x="0" y="0"/>
                </a:lnTo>
              </a:path>
            </a:pathLst>
          </a:custGeom>
          <a:solidFill>
            <a:srgbClr val="6633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0" name="Freeform 12"/>
          <p:cNvSpPr>
            <a:spLocks/>
          </p:cNvSpPr>
          <p:nvPr/>
        </p:nvSpPr>
        <p:spPr bwMode="auto">
          <a:xfrm>
            <a:off x="1092200" y="3852863"/>
            <a:ext cx="2598738" cy="1258887"/>
          </a:xfrm>
          <a:custGeom>
            <a:avLst/>
            <a:gdLst>
              <a:gd name="T0" fmla="*/ 2147483647 w 1637"/>
              <a:gd name="T1" fmla="*/ 2147483647 h 793"/>
              <a:gd name="T2" fmla="*/ 2147483647 w 1637"/>
              <a:gd name="T3" fmla="*/ 2147483647 h 793"/>
              <a:gd name="T4" fmla="*/ 2147483647 w 1637"/>
              <a:gd name="T5" fmla="*/ 2147483647 h 793"/>
              <a:gd name="T6" fmla="*/ 2147483647 w 1637"/>
              <a:gd name="T7" fmla="*/ 2147483647 h 793"/>
              <a:gd name="T8" fmla="*/ 2147483647 w 1637"/>
              <a:gd name="T9" fmla="*/ 2147483647 h 793"/>
              <a:gd name="T10" fmla="*/ 2147483647 w 1637"/>
              <a:gd name="T11" fmla="*/ 2147483647 h 793"/>
              <a:gd name="T12" fmla="*/ 2147483647 w 1637"/>
              <a:gd name="T13" fmla="*/ 2147483647 h 793"/>
              <a:gd name="T14" fmla="*/ 2147483647 w 1637"/>
              <a:gd name="T15" fmla="*/ 2147483647 h 793"/>
              <a:gd name="T16" fmla="*/ 2147483647 w 1637"/>
              <a:gd name="T17" fmla="*/ 2147483647 h 793"/>
              <a:gd name="T18" fmla="*/ 2147483647 w 1637"/>
              <a:gd name="T19" fmla="*/ 2147483647 h 793"/>
              <a:gd name="T20" fmla="*/ 2147483647 w 1637"/>
              <a:gd name="T21" fmla="*/ 2147483647 h 793"/>
              <a:gd name="T22" fmla="*/ 2147483647 w 1637"/>
              <a:gd name="T23" fmla="*/ 2147483647 h 793"/>
              <a:gd name="T24" fmla="*/ 2147483647 w 1637"/>
              <a:gd name="T25" fmla="*/ 2147483647 h 793"/>
              <a:gd name="T26" fmla="*/ 2147483647 w 1637"/>
              <a:gd name="T27" fmla="*/ 2147483647 h 793"/>
              <a:gd name="T28" fmla="*/ 2147483647 w 1637"/>
              <a:gd name="T29" fmla="*/ 2147483647 h 793"/>
              <a:gd name="T30" fmla="*/ 2147483647 w 1637"/>
              <a:gd name="T31" fmla="*/ 2147483647 h 793"/>
              <a:gd name="T32" fmla="*/ 2147483647 w 1637"/>
              <a:gd name="T33" fmla="*/ 2147483647 h 793"/>
              <a:gd name="T34" fmla="*/ 2147483647 w 1637"/>
              <a:gd name="T35" fmla="*/ 2147483647 h 793"/>
              <a:gd name="T36" fmla="*/ 2147483647 w 1637"/>
              <a:gd name="T37" fmla="*/ 2147483647 h 793"/>
              <a:gd name="T38" fmla="*/ 2147483647 w 1637"/>
              <a:gd name="T39" fmla="*/ 2147483647 h 793"/>
              <a:gd name="T40" fmla="*/ 2147483647 w 1637"/>
              <a:gd name="T41" fmla="*/ 2147483647 h 793"/>
              <a:gd name="T42" fmla="*/ 2147483647 w 1637"/>
              <a:gd name="T43" fmla="*/ 2147483647 h 793"/>
              <a:gd name="T44" fmla="*/ 2147483647 w 1637"/>
              <a:gd name="T45" fmla="*/ 0 h 793"/>
              <a:gd name="T46" fmla="*/ 2147483647 w 1637"/>
              <a:gd name="T47" fmla="*/ 2147483647 h 793"/>
              <a:gd name="T48" fmla="*/ 2147483647 w 1637"/>
              <a:gd name="T49" fmla="*/ 2147483647 h 793"/>
              <a:gd name="T50" fmla="*/ 2147483647 w 1637"/>
              <a:gd name="T51" fmla="*/ 2147483647 h 793"/>
              <a:gd name="T52" fmla="*/ 2147483647 w 1637"/>
              <a:gd name="T53" fmla="*/ 2147483647 h 793"/>
              <a:gd name="T54" fmla="*/ 2147483647 w 1637"/>
              <a:gd name="T55" fmla="*/ 2147483647 h 793"/>
              <a:gd name="T56" fmla="*/ 2147483647 w 1637"/>
              <a:gd name="T57" fmla="*/ 2147483647 h 793"/>
              <a:gd name="T58" fmla="*/ 2147483647 w 1637"/>
              <a:gd name="T59" fmla="*/ 2147483647 h 793"/>
              <a:gd name="T60" fmla="*/ 2147483647 w 1637"/>
              <a:gd name="T61" fmla="*/ 2147483647 h 793"/>
              <a:gd name="T62" fmla="*/ 2147483647 w 1637"/>
              <a:gd name="T63" fmla="*/ 2147483647 h 793"/>
              <a:gd name="T64" fmla="*/ 2147483647 w 1637"/>
              <a:gd name="T65" fmla="*/ 2147483647 h 793"/>
              <a:gd name="T66" fmla="*/ 2147483647 w 1637"/>
              <a:gd name="T67" fmla="*/ 2147483647 h 793"/>
              <a:gd name="T68" fmla="*/ 2147483647 w 1637"/>
              <a:gd name="T69" fmla="*/ 2147483647 h 793"/>
              <a:gd name="T70" fmla="*/ 2147483647 w 1637"/>
              <a:gd name="T71" fmla="*/ 2147483647 h 793"/>
              <a:gd name="T72" fmla="*/ 2147483647 w 1637"/>
              <a:gd name="T73" fmla="*/ 2147483647 h 793"/>
              <a:gd name="T74" fmla="*/ 2147483647 w 1637"/>
              <a:gd name="T75" fmla="*/ 2147483647 h 793"/>
              <a:gd name="T76" fmla="*/ 2147483647 w 1637"/>
              <a:gd name="T77" fmla="*/ 2147483647 h 793"/>
              <a:gd name="T78" fmla="*/ 2147483647 w 1637"/>
              <a:gd name="T79" fmla="*/ 2147483647 h 793"/>
              <a:gd name="T80" fmla="*/ 2147483647 w 1637"/>
              <a:gd name="T81" fmla="*/ 2147483647 h 793"/>
              <a:gd name="T82" fmla="*/ 2147483647 w 1637"/>
              <a:gd name="T83" fmla="*/ 2147483647 h 793"/>
              <a:gd name="T84" fmla="*/ 2147483647 w 1637"/>
              <a:gd name="T85" fmla="*/ 2147483647 h 793"/>
              <a:gd name="T86" fmla="*/ 2147483647 w 1637"/>
              <a:gd name="T87" fmla="*/ 2147483647 h 793"/>
              <a:gd name="T88" fmla="*/ 2147483647 w 1637"/>
              <a:gd name="T89" fmla="*/ 2147483647 h 793"/>
              <a:gd name="T90" fmla="*/ 2147483647 w 1637"/>
              <a:gd name="T91" fmla="*/ 2147483647 h 793"/>
              <a:gd name="T92" fmla="*/ 2147483647 w 1637"/>
              <a:gd name="T93" fmla="*/ 2147483647 h 793"/>
              <a:gd name="T94" fmla="*/ 2147483647 w 1637"/>
              <a:gd name="T95" fmla="*/ 2147483647 h 793"/>
              <a:gd name="T96" fmla="*/ 0 w 1637"/>
              <a:gd name="T97" fmla="*/ 2147483647 h 7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7"/>
              <a:gd name="T148" fmla="*/ 0 h 793"/>
              <a:gd name="T149" fmla="*/ 1637 w 1637"/>
              <a:gd name="T150" fmla="*/ 793 h 7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7" h="793">
                <a:moveTo>
                  <a:pt x="14" y="438"/>
                </a:moveTo>
                <a:lnTo>
                  <a:pt x="37" y="466"/>
                </a:lnTo>
                <a:lnTo>
                  <a:pt x="44" y="487"/>
                </a:lnTo>
                <a:lnTo>
                  <a:pt x="66" y="509"/>
                </a:lnTo>
                <a:lnTo>
                  <a:pt x="88" y="530"/>
                </a:lnTo>
                <a:lnTo>
                  <a:pt x="111" y="544"/>
                </a:lnTo>
                <a:lnTo>
                  <a:pt x="133" y="558"/>
                </a:lnTo>
                <a:lnTo>
                  <a:pt x="155" y="565"/>
                </a:lnTo>
                <a:lnTo>
                  <a:pt x="177" y="572"/>
                </a:lnTo>
                <a:lnTo>
                  <a:pt x="199" y="579"/>
                </a:lnTo>
                <a:lnTo>
                  <a:pt x="222" y="594"/>
                </a:lnTo>
                <a:lnTo>
                  <a:pt x="244" y="594"/>
                </a:lnTo>
                <a:lnTo>
                  <a:pt x="273" y="594"/>
                </a:lnTo>
                <a:lnTo>
                  <a:pt x="303" y="594"/>
                </a:lnTo>
                <a:lnTo>
                  <a:pt x="325" y="586"/>
                </a:lnTo>
                <a:lnTo>
                  <a:pt x="347" y="586"/>
                </a:lnTo>
                <a:lnTo>
                  <a:pt x="370" y="579"/>
                </a:lnTo>
                <a:lnTo>
                  <a:pt x="392" y="565"/>
                </a:lnTo>
                <a:lnTo>
                  <a:pt x="421" y="558"/>
                </a:lnTo>
                <a:lnTo>
                  <a:pt x="444" y="551"/>
                </a:lnTo>
                <a:lnTo>
                  <a:pt x="466" y="537"/>
                </a:lnTo>
                <a:lnTo>
                  <a:pt x="488" y="530"/>
                </a:lnTo>
                <a:lnTo>
                  <a:pt x="510" y="523"/>
                </a:lnTo>
                <a:lnTo>
                  <a:pt x="532" y="516"/>
                </a:lnTo>
                <a:lnTo>
                  <a:pt x="555" y="502"/>
                </a:lnTo>
                <a:lnTo>
                  <a:pt x="577" y="495"/>
                </a:lnTo>
                <a:lnTo>
                  <a:pt x="599" y="480"/>
                </a:lnTo>
                <a:lnTo>
                  <a:pt x="629" y="473"/>
                </a:lnTo>
                <a:lnTo>
                  <a:pt x="651" y="459"/>
                </a:lnTo>
                <a:lnTo>
                  <a:pt x="681" y="438"/>
                </a:lnTo>
                <a:lnTo>
                  <a:pt x="703" y="417"/>
                </a:lnTo>
                <a:lnTo>
                  <a:pt x="725" y="396"/>
                </a:lnTo>
                <a:lnTo>
                  <a:pt x="747" y="374"/>
                </a:lnTo>
                <a:lnTo>
                  <a:pt x="769" y="360"/>
                </a:lnTo>
                <a:lnTo>
                  <a:pt x="792" y="346"/>
                </a:lnTo>
                <a:lnTo>
                  <a:pt x="814" y="332"/>
                </a:lnTo>
                <a:lnTo>
                  <a:pt x="836" y="318"/>
                </a:lnTo>
                <a:lnTo>
                  <a:pt x="858" y="311"/>
                </a:lnTo>
                <a:lnTo>
                  <a:pt x="880" y="297"/>
                </a:lnTo>
                <a:lnTo>
                  <a:pt x="903" y="282"/>
                </a:lnTo>
                <a:lnTo>
                  <a:pt x="925" y="268"/>
                </a:lnTo>
                <a:lnTo>
                  <a:pt x="947" y="254"/>
                </a:lnTo>
                <a:lnTo>
                  <a:pt x="969" y="240"/>
                </a:lnTo>
                <a:lnTo>
                  <a:pt x="999" y="226"/>
                </a:lnTo>
                <a:lnTo>
                  <a:pt x="1021" y="212"/>
                </a:lnTo>
                <a:lnTo>
                  <a:pt x="1043" y="205"/>
                </a:lnTo>
                <a:lnTo>
                  <a:pt x="1073" y="190"/>
                </a:lnTo>
                <a:lnTo>
                  <a:pt x="1095" y="183"/>
                </a:lnTo>
                <a:lnTo>
                  <a:pt x="1117" y="176"/>
                </a:lnTo>
                <a:lnTo>
                  <a:pt x="1140" y="162"/>
                </a:lnTo>
                <a:lnTo>
                  <a:pt x="1169" y="148"/>
                </a:lnTo>
                <a:lnTo>
                  <a:pt x="1191" y="141"/>
                </a:lnTo>
                <a:lnTo>
                  <a:pt x="1214" y="127"/>
                </a:lnTo>
                <a:lnTo>
                  <a:pt x="1236" y="120"/>
                </a:lnTo>
                <a:lnTo>
                  <a:pt x="1258" y="106"/>
                </a:lnTo>
                <a:lnTo>
                  <a:pt x="1280" y="106"/>
                </a:lnTo>
                <a:lnTo>
                  <a:pt x="1325" y="91"/>
                </a:lnTo>
                <a:lnTo>
                  <a:pt x="1354" y="77"/>
                </a:lnTo>
                <a:lnTo>
                  <a:pt x="1376" y="77"/>
                </a:lnTo>
                <a:lnTo>
                  <a:pt x="1406" y="63"/>
                </a:lnTo>
                <a:lnTo>
                  <a:pt x="1428" y="56"/>
                </a:lnTo>
                <a:lnTo>
                  <a:pt x="1450" y="49"/>
                </a:lnTo>
                <a:lnTo>
                  <a:pt x="1473" y="35"/>
                </a:lnTo>
                <a:lnTo>
                  <a:pt x="1502" y="28"/>
                </a:lnTo>
                <a:lnTo>
                  <a:pt x="1524" y="21"/>
                </a:lnTo>
                <a:lnTo>
                  <a:pt x="1547" y="21"/>
                </a:lnTo>
                <a:lnTo>
                  <a:pt x="1569" y="14"/>
                </a:lnTo>
                <a:lnTo>
                  <a:pt x="1591" y="14"/>
                </a:lnTo>
                <a:lnTo>
                  <a:pt x="1636" y="0"/>
                </a:lnTo>
                <a:lnTo>
                  <a:pt x="1636" y="254"/>
                </a:lnTo>
                <a:lnTo>
                  <a:pt x="1613" y="254"/>
                </a:lnTo>
                <a:lnTo>
                  <a:pt x="1591" y="254"/>
                </a:lnTo>
                <a:lnTo>
                  <a:pt x="1569" y="261"/>
                </a:lnTo>
                <a:lnTo>
                  <a:pt x="1547" y="261"/>
                </a:lnTo>
                <a:lnTo>
                  <a:pt x="1524" y="247"/>
                </a:lnTo>
                <a:lnTo>
                  <a:pt x="1502" y="247"/>
                </a:lnTo>
                <a:lnTo>
                  <a:pt x="1480" y="247"/>
                </a:lnTo>
                <a:lnTo>
                  <a:pt x="1458" y="254"/>
                </a:lnTo>
                <a:lnTo>
                  <a:pt x="1436" y="261"/>
                </a:lnTo>
                <a:lnTo>
                  <a:pt x="1413" y="275"/>
                </a:lnTo>
                <a:lnTo>
                  <a:pt x="1391" y="289"/>
                </a:lnTo>
                <a:lnTo>
                  <a:pt x="1376" y="311"/>
                </a:lnTo>
                <a:lnTo>
                  <a:pt x="1354" y="325"/>
                </a:lnTo>
                <a:lnTo>
                  <a:pt x="1332" y="339"/>
                </a:lnTo>
                <a:lnTo>
                  <a:pt x="1310" y="353"/>
                </a:lnTo>
                <a:lnTo>
                  <a:pt x="1288" y="360"/>
                </a:lnTo>
                <a:lnTo>
                  <a:pt x="1265" y="367"/>
                </a:lnTo>
                <a:lnTo>
                  <a:pt x="1243" y="381"/>
                </a:lnTo>
                <a:lnTo>
                  <a:pt x="1221" y="388"/>
                </a:lnTo>
                <a:lnTo>
                  <a:pt x="1199" y="410"/>
                </a:lnTo>
                <a:lnTo>
                  <a:pt x="1177" y="417"/>
                </a:lnTo>
                <a:lnTo>
                  <a:pt x="1154" y="424"/>
                </a:lnTo>
                <a:lnTo>
                  <a:pt x="1132" y="431"/>
                </a:lnTo>
                <a:lnTo>
                  <a:pt x="1110" y="445"/>
                </a:lnTo>
                <a:lnTo>
                  <a:pt x="1088" y="445"/>
                </a:lnTo>
                <a:lnTo>
                  <a:pt x="1065" y="459"/>
                </a:lnTo>
                <a:lnTo>
                  <a:pt x="1043" y="473"/>
                </a:lnTo>
                <a:lnTo>
                  <a:pt x="1028" y="495"/>
                </a:lnTo>
                <a:lnTo>
                  <a:pt x="1006" y="502"/>
                </a:lnTo>
                <a:lnTo>
                  <a:pt x="984" y="516"/>
                </a:lnTo>
                <a:lnTo>
                  <a:pt x="962" y="530"/>
                </a:lnTo>
                <a:lnTo>
                  <a:pt x="940" y="544"/>
                </a:lnTo>
                <a:lnTo>
                  <a:pt x="917" y="558"/>
                </a:lnTo>
                <a:lnTo>
                  <a:pt x="895" y="572"/>
                </a:lnTo>
                <a:lnTo>
                  <a:pt x="873" y="579"/>
                </a:lnTo>
                <a:lnTo>
                  <a:pt x="851" y="586"/>
                </a:lnTo>
                <a:lnTo>
                  <a:pt x="829" y="594"/>
                </a:lnTo>
                <a:lnTo>
                  <a:pt x="806" y="601"/>
                </a:lnTo>
                <a:lnTo>
                  <a:pt x="784" y="608"/>
                </a:lnTo>
                <a:lnTo>
                  <a:pt x="777" y="629"/>
                </a:lnTo>
                <a:lnTo>
                  <a:pt x="777" y="650"/>
                </a:lnTo>
                <a:lnTo>
                  <a:pt x="755" y="664"/>
                </a:lnTo>
                <a:lnTo>
                  <a:pt x="732" y="671"/>
                </a:lnTo>
                <a:lnTo>
                  <a:pt x="710" y="678"/>
                </a:lnTo>
                <a:lnTo>
                  <a:pt x="688" y="693"/>
                </a:lnTo>
                <a:lnTo>
                  <a:pt x="666" y="700"/>
                </a:lnTo>
                <a:lnTo>
                  <a:pt x="644" y="707"/>
                </a:lnTo>
                <a:lnTo>
                  <a:pt x="621" y="721"/>
                </a:lnTo>
                <a:lnTo>
                  <a:pt x="599" y="728"/>
                </a:lnTo>
                <a:lnTo>
                  <a:pt x="577" y="735"/>
                </a:lnTo>
                <a:lnTo>
                  <a:pt x="555" y="749"/>
                </a:lnTo>
                <a:lnTo>
                  <a:pt x="532" y="756"/>
                </a:lnTo>
                <a:lnTo>
                  <a:pt x="510" y="770"/>
                </a:lnTo>
                <a:lnTo>
                  <a:pt x="488" y="777"/>
                </a:lnTo>
                <a:lnTo>
                  <a:pt x="466" y="784"/>
                </a:lnTo>
                <a:lnTo>
                  <a:pt x="444" y="792"/>
                </a:lnTo>
                <a:lnTo>
                  <a:pt x="421" y="792"/>
                </a:lnTo>
                <a:lnTo>
                  <a:pt x="399" y="792"/>
                </a:lnTo>
                <a:lnTo>
                  <a:pt x="377" y="792"/>
                </a:lnTo>
                <a:lnTo>
                  <a:pt x="355" y="792"/>
                </a:lnTo>
                <a:lnTo>
                  <a:pt x="333" y="792"/>
                </a:lnTo>
                <a:lnTo>
                  <a:pt x="310" y="792"/>
                </a:lnTo>
                <a:lnTo>
                  <a:pt x="288" y="792"/>
                </a:lnTo>
                <a:lnTo>
                  <a:pt x="266" y="792"/>
                </a:lnTo>
                <a:lnTo>
                  <a:pt x="244" y="784"/>
                </a:lnTo>
                <a:lnTo>
                  <a:pt x="222" y="784"/>
                </a:lnTo>
                <a:lnTo>
                  <a:pt x="207" y="763"/>
                </a:lnTo>
                <a:lnTo>
                  <a:pt x="185" y="749"/>
                </a:lnTo>
                <a:lnTo>
                  <a:pt x="162" y="735"/>
                </a:lnTo>
                <a:lnTo>
                  <a:pt x="148" y="714"/>
                </a:lnTo>
                <a:lnTo>
                  <a:pt x="125" y="707"/>
                </a:lnTo>
                <a:lnTo>
                  <a:pt x="111" y="685"/>
                </a:lnTo>
                <a:lnTo>
                  <a:pt x="88" y="671"/>
                </a:lnTo>
                <a:lnTo>
                  <a:pt x="66" y="657"/>
                </a:lnTo>
                <a:lnTo>
                  <a:pt x="44" y="643"/>
                </a:lnTo>
                <a:lnTo>
                  <a:pt x="22" y="629"/>
                </a:lnTo>
                <a:lnTo>
                  <a:pt x="0" y="622"/>
                </a:lnTo>
                <a:lnTo>
                  <a:pt x="14" y="438"/>
                </a:lnTo>
              </a:path>
            </a:pathLst>
          </a:custGeom>
          <a:gradFill rotWithShape="0">
            <a:gsLst>
              <a:gs pos="0">
                <a:srgbClr val="B26B00"/>
              </a:gs>
              <a:gs pos="50000">
                <a:srgbClr val="FF9900"/>
              </a:gs>
              <a:gs pos="100000">
                <a:srgbClr val="B26B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1" name="Freeform 13"/>
          <p:cNvSpPr>
            <a:spLocks/>
          </p:cNvSpPr>
          <p:nvPr/>
        </p:nvSpPr>
        <p:spPr bwMode="auto">
          <a:xfrm>
            <a:off x="3765550" y="3605213"/>
            <a:ext cx="1735138" cy="663575"/>
          </a:xfrm>
          <a:custGeom>
            <a:avLst/>
            <a:gdLst>
              <a:gd name="T0" fmla="*/ 2147483647 w 1093"/>
              <a:gd name="T1" fmla="*/ 2147483647 h 418"/>
              <a:gd name="T2" fmla="*/ 2147483647 w 1093"/>
              <a:gd name="T3" fmla="*/ 2147483647 h 418"/>
              <a:gd name="T4" fmla="*/ 2147483647 w 1093"/>
              <a:gd name="T5" fmla="*/ 2147483647 h 418"/>
              <a:gd name="T6" fmla="*/ 2147483647 w 1093"/>
              <a:gd name="T7" fmla="*/ 2147483647 h 418"/>
              <a:gd name="T8" fmla="*/ 2147483647 w 1093"/>
              <a:gd name="T9" fmla="*/ 2147483647 h 418"/>
              <a:gd name="T10" fmla="*/ 2147483647 w 1093"/>
              <a:gd name="T11" fmla="*/ 2147483647 h 418"/>
              <a:gd name="T12" fmla="*/ 2147483647 w 1093"/>
              <a:gd name="T13" fmla="*/ 2147483647 h 418"/>
              <a:gd name="T14" fmla="*/ 2147483647 w 1093"/>
              <a:gd name="T15" fmla="*/ 2147483647 h 418"/>
              <a:gd name="T16" fmla="*/ 2147483647 w 1093"/>
              <a:gd name="T17" fmla="*/ 2147483647 h 418"/>
              <a:gd name="T18" fmla="*/ 2147483647 w 1093"/>
              <a:gd name="T19" fmla="*/ 2147483647 h 418"/>
              <a:gd name="T20" fmla="*/ 2147483647 w 1093"/>
              <a:gd name="T21" fmla="*/ 2147483647 h 418"/>
              <a:gd name="T22" fmla="*/ 2147483647 w 1093"/>
              <a:gd name="T23" fmla="*/ 0 h 418"/>
              <a:gd name="T24" fmla="*/ 2147483647 w 1093"/>
              <a:gd name="T25" fmla="*/ 0 h 418"/>
              <a:gd name="T26" fmla="*/ 2147483647 w 1093"/>
              <a:gd name="T27" fmla="*/ 0 h 418"/>
              <a:gd name="T28" fmla="*/ 2147483647 w 1093"/>
              <a:gd name="T29" fmla="*/ 0 h 418"/>
              <a:gd name="T30" fmla="*/ 2147483647 w 1093"/>
              <a:gd name="T31" fmla="*/ 2147483647 h 418"/>
              <a:gd name="T32" fmla="*/ 2147483647 w 1093"/>
              <a:gd name="T33" fmla="*/ 2147483647 h 418"/>
              <a:gd name="T34" fmla="*/ 2147483647 w 1093"/>
              <a:gd name="T35" fmla="*/ 2147483647 h 418"/>
              <a:gd name="T36" fmla="*/ 2147483647 w 1093"/>
              <a:gd name="T37" fmla="*/ 2147483647 h 418"/>
              <a:gd name="T38" fmla="*/ 2147483647 w 1093"/>
              <a:gd name="T39" fmla="*/ 2147483647 h 418"/>
              <a:gd name="T40" fmla="*/ 2147483647 w 1093"/>
              <a:gd name="T41" fmla="*/ 2147483647 h 418"/>
              <a:gd name="T42" fmla="*/ 2147483647 w 1093"/>
              <a:gd name="T43" fmla="*/ 2147483647 h 418"/>
              <a:gd name="T44" fmla="*/ 2147483647 w 1093"/>
              <a:gd name="T45" fmla="*/ 2147483647 h 418"/>
              <a:gd name="T46" fmla="*/ 2147483647 w 1093"/>
              <a:gd name="T47" fmla="*/ 2147483647 h 418"/>
              <a:gd name="T48" fmla="*/ 2147483647 w 1093"/>
              <a:gd name="T49" fmla="*/ 2147483647 h 418"/>
              <a:gd name="T50" fmla="*/ 2147483647 w 1093"/>
              <a:gd name="T51" fmla="*/ 2147483647 h 418"/>
              <a:gd name="T52" fmla="*/ 2147483647 w 1093"/>
              <a:gd name="T53" fmla="*/ 2147483647 h 418"/>
              <a:gd name="T54" fmla="*/ 2147483647 w 1093"/>
              <a:gd name="T55" fmla="*/ 2147483647 h 418"/>
              <a:gd name="T56" fmla="*/ 2147483647 w 1093"/>
              <a:gd name="T57" fmla="*/ 2147483647 h 418"/>
              <a:gd name="T58" fmla="*/ 2147483647 w 1093"/>
              <a:gd name="T59" fmla="*/ 2147483647 h 418"/>
              <a:gd name="T60" fmla="*/ 2147483647 w 1093"/>
              <a:gd name="T61" fmla="*/ 2147483647 h 418"/>
              <a:gd name="T62" fmla="*/ 2147483647 w 1093"/>
              <a:gd name="T63" fmla="*/ 2147483647 h 418"/>
              <a:gd name="T64" fmla="*/ 2147483647 w 1093"/>
              <a:gd name="T65" fmla="*/ 2147483647 h 418"/>
              <a:gd name="T66" fmla="*/ 2147483647 w 1093"/>
              <a:gd name="T67" fmla="*/ 2147483647 h 418"/>
              <a:gd name="T68" fmla="*/ 2147483647 w 1093"/>
              <a:gd name="T69" fmla="*/ 2147483647 h 418"/>
              <a:gd name="T70" fmla="*/ 2147483647 w 1093"/>
              <a:gd name="T71" fmla="*/ 2147483647 h 418"/>
              <a:gd name="T72" fmla="*/ 2147483647 w 1093"/>
              <a:gd name="T73" fmla="*/ 2147483647 h 418"/>
              <a:gd name="T74" fmla="*/ 2147483647 w 1093"/>
              <a:gd name="T75" fmla="*/ 2147483647 h 418"/>
              <a:gd name="T76" fmla="*/ 2147483647 w 1093"/>
              <a:gd name="T77" fmla="*/ 2147483647 h 418"/>
              <a:gd name="T78" fmla="*/ 2147483647 w 1093"/>
              <a:gd name="T79" fmla="*/ 2147483647 h 418"/>
              <a:gd name="T80" fmla="*/ 2147483647 w 1093"/>
              <a:gd name="T81" fmla="*/ 2147483647 h 418"/>
              <a:gd name="T82" fmla="*/ 2147483647 w 1093"/>
              <a:gd name="T83" fmla="*/ 2147483647 h 418"/>
              <a:gd name="T84" fmla="*/ 2147483647 w 1093"/>
              <a:gd name="T85" fmla="*/ 2147483647 h 418"/>
              <a:gd name="T86" fmla="*/ 2147483647 w 1093"/>
              <a:gd name="T87" fmla="*/ 2147483647 h 418"/>
              <a:gd name="T88" fmla="*/ 2147483647 w 1093"/>
              <a:gd name="T89" fmla="*/ 2147483647 h 418"/>
              <a:gd name="T90" fmla="*/ 2147483647 w 1093"/>
              <a:gd name="T91" fmla="*/ 2147483647 h 418"/>
              <a:gd name="T92" fmla="*/ 2147483647 w 1093"/>
              <a:gd name="T93" fmla="*/ 2147483647 h 418"/>
              <a:gd name="T94" fmla="*/ 0 w 1093"/>
              <a:gd name="T95" fmla="*/ 2147483647 h 4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93"/>
              <a:gd name="T145" fmla="*/ 0 h 418"/>
              <a:gd name="T146" fmla="*/ 1093 w 1093"/>
              <a:gd name="T147" fmla="*/ 418 h 4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93" h="418">
                <a:moveTo>
                  <a:pt x="7" y="120"/>
                </a:moveTo>
                <a:lnTo>
                  <a:pt x="22" y="91"/>
                </a:lnTo>
                <a:lnTo>
                  <a:pt x="44" y="77"/>
                </a:lnTo>
                <a:lnTo>
                  <a:pt x="67" y="70"/>
                </a:lnTo>
                <a:lnTo>
                  <a:pt x="97" y="56"/>
                </a:lnTo>
                <a:lnTo>
                  <a:pt x="119" y="49"/>
                </a:lnTo>
                <a:lnTo>
                  <a:pt x="142" y="42"/>
                </a:lnTo>
                <a:lnTo>
                  <a:pt x="164" y="35"/>
                </a:lnTo>
                <a:lnTo>
                  <a:pt x="186" y="21"/>
                </a:lnTo>
                <a:lnTo>
                  <a:pt x="209" y="14"/>
                </a:lnTo>
                <a:lnTo>
                  <a:pt x="239" y="7"/>
                </a:lnTo>
                <a:lnTo>
                  <a:pt x="261" y="7"/>
                </a:lnTo>
                <a:lnTo>
                  <a:pt x="291" y="7"/>
                </a:lnTo>
                <a:lnTo>
                  <a:pt x="314" y="7"/>
                </a:lnTo>
                <a:lnTo>
                  <a:pt x="336" y="7"/>
                </a:lnTo>
                <a:lnTo>
                  <a:pt x="359" y="7"/>
                </a:lnTo>
                <a:lnTo>
                  <a:pt x="381" y="7"/>
                </a:lnTo>
                <a:lnTo>
                  <a:pt x="403" y="7"/>
                </a:lnTo>
                <a:lnTo>
                  <a:pt x="426" y="7"/>
                </a:lnTo>
                <a:lnTo>
                  <a:pt x="448" y="7"/>
                </a:lnTo>
                <a:lnTo>
                  <a:pt x="471" y="7"/>
                </a:lnTo>
                <a:lnTo>
                  <a:pt x="493" y="7"/>
                </a:lnTo>
                <a:lnTo>
                  <a:pt x="516" y="0"/>
                </a:lnTo>
                <a:lnTo>
                  <a:pt x="538" y="0"/>
                </a:lnTo>
                <a:lnTo>
                  <a:pt x="560" y="0"/>
                </a:lnTo>
                <a:lnTo>
                  <a:pt x="583" y="0"/>
                </a:lnTo>
                <a:lnTo>
                  <a:pt x="613" y="0"/>
                </a:lnTo>
                <a:lnTo>
                  <a:pt x="643" y="0"/>
                </a:lnTo>
                <a:lnTo>
                  <a:pt x="665" y="0"/>
                </a:lnTo>
                <a:lnTo>
                  <a:pt x="688" y="0"/>
                </a:lnTo>
                <a:lnTo>
                  <a:pt x="710" y="0"/>
                </a:lnTo>
                <a:lnTo>
                  <a:pt x="732" y="7"/>
                </a:lnTo>
                <a:lnTo>
                  <a:pt x="762" y="7"/>
                </a:lnTo>
                <a:lnTo>
                  <a:pt x="792" y="14"/>
                </a:lnTo>
                <a:lnTo>
                  <a:pt x="815" y="21"/>
                </a:lnTo>
                <a:lnTo>
                  <a:pt x="837" y="21"/>
                </a:lnTo>
                <a:lnTo>
                  <a:pt x="867" y="21"/>
                </a:lnTo>
                <a:lnTo>
                  <a:pt x="890" y="28"/>
                </a:lnTo>
                <a:lnTo>
                  <a:pt x="919" y="35"/>
                </a:lnTo>
                <a:lnTo>
                  <a:pt x="949" y="42"/>
                </a:lnTo>
                <a:lnTo>
                  <a:pt x="972" y="49"/>
                </a:lnTo>
                <a:lnTo>
                  <a:pt x="994" y="63"/>
                </a:lnTo>
                <a:lnTo>
                  <a:pt x="1017" y="70"/>
                </a:lnTo>
                <a:lnTo>
                  <a:pt x="1039" y="84"/>
                </a:lnTo>
                <a:lnTo>
                  <a:pt x="1062" y="91"/>
                </a:lnTo>
                <a:lnTo>
                  <a:pt x="1092" y="98"/>
                </a:lnTo>
                <a:lnTo>
                  <a:pt x="1092" y="339"/>
                </a:lnTo>
                <a:lnTo>
                  <a:pt x="1069" y="332"/>
                </a:lnTo>
                <a:lnTo>
                  <a:pt x="1047" y="325"/>
                </a:lnTo>
                <a:lnTo>
                  <a:pt x="1024" y="325"/>
                </a:lnTo>
                <a:lnTo>
                  <a:pt x="1002" y="325"/>
                </a:lnTo>
                <a:lnTo>
                  <a:pt x="979" y="325"/>
                </a:lnTo>
                <a:lnTo>
                  <a:pt x="957" y="310"/>
                </a:lnTo>
                <a:lnTo>
                  <a:pt x="934" y="310"/>
                </a:lnTo>
                <a:lnTo>
                  <a:pt x="912" y="303"/>
                </a:lnTo>
                <a:lnTo>
                  <a:pt x="890" y="289"/>
                </a:lnTo>
                <a:lnTo>
                  <a:pt x="867" y="282"/>
                </a:lnTo>
                <a:lnTo>
                  <a:pt x="845" y="282"/>
                </a:lnTo>
                <a:lnTo>
                  <a:pt x="822" y="275"/>
                </a:lnTo>
                <a:lnTo>
                  <a:pt x="800" y="268"/>
                </a:lnTo>
                <a:lnTo>
                  <a:pt x="777" y="261"/>
                </a:lnTo>
                <a:lnTo>
                  <a:pt x="755" y="268"/>
                </a:lnTo>
                <a:lnTo>
                  <a:pt x="732" y="268"/>
                </a:lnTo>
                <a:lnTo>
                  <a:pt x="710" y="268"/>
                </a:lnTo>
                <a:lnTo>
                  <a:pt x="688" y="268"/>
                </a:lnTo>
                <a:lnTo>
                  <a:pt x="665" y="261"/>
                </a:lnTo>
                <a:lnTo>
                  <a:pt x="643" y="261"/>
                </a:lnTo>
                <a:lnTo>
                  <a:pt x="620" y="268"/>
                </a:lnTo>
                <a:lnTo>
                  <a:pt x="598" y="275"/>
                </a:lnTo>
                <a:lnTo>
                  <a:pt x="575" y="275"/>
                </a:lnTo>
                <a:lnTo>
                  <a:pt x="553" y="289"/>
                </a:lnTo>
                <a:lnTo>
                  <a:pt x="531" y="296"/>
                </a:lnTo>
                <a:lnTo>
                  <a:pt x="508" y="303"/>
                </a:lnTo>
                <a:lnTo>
                  <a:pt x="486" y="303"/>
                </a:lnTo>
                <a:lnTo>
                  <a:pt x="463" y="303"/>
                </a:lnTo>
                <a:lnTo>
                  <a:pt x="441" y="303"/>
                </a:lnTo>
                <a:lnTo>
                  <a:pt x="418" y="303"/>
                </a:lnTo>
                <a:lnTo>
                  <a:pt x="396" y="303"/>
                </a:lnTo>
                <a:lnTo>
                  <a:pt x="373" y="303"/>
                </a:lnTo>
                <a:lnTo>
                  <a:pt x="351" y="310"/>
                </a:lnTo>
                <a:lnTo>
                  <a:pt x="329" y="310"/>
                </a:lnTo>
                <a:lnTo>
                  <a:pt x="306" y="310"/>
                </a:lnTo>
                <a:lnTo>
                  <a:pt x="284" y="318"/>
                </a:lnTo>
                <a:lnTo>
                  <a:pt x="261" y="318"/>
                </a:lnTo>
                <a:lnTo>
                  <a:pt x="239" y="325"/>
                </a:lnTo>
                <a:lnTo>
                  <a:pt x="216" y="339"/>
                </a:lnTo>
                <a:lnTo>
                  <a:pt x="194" y="346"/>
                </a:lnTo>
                <a:lnTo>
                  <a:pt x="172" y="353"/>
                </a:lnTo>
                <a:lnTo>
                  <a:pt x="149" y="367"/>
                </a:lnTo>
                <a:lnTo>
                  <a:pt x="127" y="374"/>
                </a:lnTo>
                <a:lnTo>
                  <a:pt x="104" y="388"/>
                </a:lnTo>
                <a:lnTo>
                  <a:pt x="82" y="402"/>
                </a:lnTo>
                <a:lnTo>
                  <a:pt x="59" y="402"/>
                </a:lnTo>
                <a:lnTo>
                  <a:pt x="37" y="402"/>
                </a:lnTo>
                <a:lnTo>
                  <a:pt x="14" y="417"/>
                </a:lnTo>
                <a:lnTo>
                  <a:pt x="0" y="409"/>
                </a:lnTo>
                <a:lnTo>
                  <a:pt x="7" y="120"/>
                </a:lnTo>
              </a:path>
            </a:pathLst>
          </a:custGeom>
          <a:gradFill rotWithShape="0">
            <a:gsLst>
              <a:gs pos="0">
                <a:srgbClr val="B26B00"/>
              </a:gs>
              <a:gs pos="50000">
                <a:srgbClr val="FF9900"/>
              </a:gs>
              <a:gs pos="100000">
                <a:srgbClr val="B26B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2" name="Freeform 14"/>
          <p:cNvSpPr>
            <a:spLocks/>
          </p:cNvSpPr>
          <p:nvPr/>
        </p:nvSpPr>
        <p:spPr bwMode="auto">
          <a:xfrm>
            <a:off x="5586413" y="3840163"/>
            <a:ext cx="2757487" cy="1304925"/>
          </a:xfrm>
          <a:custGeom>
            <a:avLst/>
            <a:gdLst>
              <a:gd name="T0" fmla="*/ 2147483647 w 1737"/>
              <a:gd name="T1" fmla="*/ 2147483647 h 822"/>
              <a:gd name="T2" fmla="*/ 2147483647 w 1737"/>
              <a:gd name="T3" fmla="*/ 2147483647 h 822"/>
              <a:gd name="T4" fmla="*/ 2147483647 w 1737"/>
              <a:gd name="T5" fmla="*/ 2147483647 h 822"/>
              <a:gd name="T6" fmla="*/ 2147483647 w 1737"/>
              <a:gd name="T7" fmla="*/ 2147483647 h 822"/>
              <a:gd name="T8" fmla="*/ 2147483647 w 1737"/>
              <a:gd name="T9" fmla="*/ 2147483647 h 822"/>
              <a:gd name="T10" fmla="*/ 2147483647 w 1737"/>
              <a:gd name="T11" fmla="*/ 2147483647 h 822"/>
              <a:gd name="T12" fmla="*/ 2147483647 w 1737"/>
              <a:gd name="T13" fmla="*/ 2147483647 h 822"/>
              <a:gd name="T14" fmla="*/ 2147483647 w 1737"/>
              <a:gd name="T15" fmla="*/ 2147483647 h 822"/>
              <a:gd name="T16" fmla="*/ 2147483647 w 1737"/>
              <a:gd name="T17" fmla="*/ 2147483647 h 822"/>
              <a:gd name="T18" fmla="*/ 2147483647 w 1737"/>
              <a:gd name="T19" fmla="*/ 2147483647 h 822"/>
              <a:gd name="T20" fmla="*/ 2147483647 w 1737"/>
              <a:gd name="T21" fmla="*/ 2147483647 h 822"/>
              <a:gd name="T22" fmla="*/ 2147483647 w 1737"/>
              <a:gd name="T23" fmla="*/ 2147483647 h 822"/>
              <a:gd name="T24" fmla="*/ 2147483647 w 1737"/>
              <a:gd name="T25" fmla="*/ 2147483647 h 822"/>
              <a:gd name="T26" fmla="*/ 2147483647 w 1737"/>
              <a:gd name="T27" fmla="*/ 2147483647 h 822"/>
              <a:gd name="T28" fmla="*/ 2147483647 w 1737"/>
              <a:gd name="T29" fmla="*/ 2147483647 h 822"/>
              <a:gd name="T30" fmla="*/ 2147483647 w 1737"/>
              <a:gd name="T31" fmla="*/ 2147483647 h 822"/>
              <a:gd name="T32" fmla="*/ 2147483647 w 1737"/>
              <a:gd name="T33" fmla="*/ 2147483647 h 822"/>
              <a:gd name="T34" fmla="*/ 2147483647 w 1737"/>
              <a:gd name="T35" fmla="*/ 2147483647 h 822"/>
              <a:gd name="T36" fmla="*/ 2147483647 w 1737"/>
              <a:gd name="T37" fmla="*/ 2147483647 h 822"/>
              <a:gd name="T38" fmla="*/ 2147483647 w 1737"/>
              <a:gd name="T39" fmla="*/ 2147483647 h 822"/>
              <a:gd name="T40" fmla="*/ 2147483647 w 1737"/>
              <a:gd name="T41" fmla="*/ 2147483647 h 822"/>
              <a:gd name="T42" fmla="*/ 2147483647 w 1737"/>
              <a:gd name="T43" fmla="*/ 2147483647 h 822"/>
              <a:gd name="T44" fmla="*/ 2147483647 w 1737"/>
              <a:gd name="T45" fmla="*/ 2147483647 h 822"/>
              <a:gd name="T46" fmla="*/ 2147483647 w 1737"/>
              <a:gd name="T47" fmla="*/ 2147483647 h 822"/>
              <a:gd name="T48" fmla="*/ 2147483647 w 1737"/>
              <a:gd name="T49" fmla="*/ 2147483647 h 822"/>
              <a:gd name="T50" fmla="*/ 2147483647 w 1737"/>
              <a:gd name="T51" fmla="*/ 2147483647 h 822"/>
              <a:gd name="T52" fmla="*/ 2147483647 w 1737"/>
              <a:gd name="T53" fmla="*/ 2147483647 h 822"/>
              <a:gd name="T54" fmla="*/ 2147483647 w 1737"/>
              <a:gd name="T55" fmla="*/ 2147483647 h 822"/>
              <a:gd name="T56" fmla="*/ 2147483647 w 1737"/>
              <a:gd name="T57" fmla="*/ 2147483647 h 822"/>
              <a:gd name="T58" fmla="*/ 2147483647 w 1737"/>
              <a:gd name="T59" fmla="*/ 2147483647 h 822"/>
              <a:gd name="T60" fmla="*/ 2147483647 w 1737"/>
              <a:gd name="T61" fmla="*/ 2147483647 h 822"/>
              <a:gd name="T62" fmla="*/ 2147483647 w 1737"/>
              <a:gd name="T63" fmla="*/ 2147483647 h 822"/>
              <a:gd name="T64" fmla="*/ 2147483647 w 1737"/>
              <a:gd name="T65" fmla="*/ 2147483647 h 822"/>
              <a:gd name="T66" fmla="*/ 2147483647 w 1737"/>
              <a:gd name="T67" fmla="*/ 2147483647 h 822"/>
              <a:gd name="T68" fmla="*/ 2147483647 w 1737"/>
              <a:gd name="T69" fmla="*/ 2147483647 h 822"/>
              <a:gd name="T70" fmla="*/ 2147483647 w 1737"/>
              <a:gd name="T71" fmla="*/ 2147483647 h 822"/>
              <a:gd name="T72" fmla="*/ 2147483647 w 1737"/>
              <a:gd name="T73" fmla="*/ 2147483647 h 822"/>
              <a:gd name="T74" fmla="*/ 2147483647 w 1737"/>
              <a:gd name="T75" fmla="*/ 2147483647 h 822"/>
              <a:gd name="T76" fmla="*/ 2147483647 w 1737"/>
              <a:gd name="T77" fmla="*/ 2147483647 h 822"/>
              <a:gd name="T78" fmla="*/ 2147483647 w 1737"/>
              <a:gd name="T79" fmla="*/ 2147483647 h 822"/>
              <a:gd name="T80" fmla="*/ 2147483647 w 1737"/>
              <a:gd name="T81" fmla="*/ 2147483647 h 822"/>
              <a:gd name="T82" fmla="*/ 2147483647 w 1737"/>
              <a:gd name="T83" fmla="*/ 2147483647 h 822"/>
              <a:gd name="T84" fmla="*/ 2147483647 w 1737"/>
              <a:gd name="T85" fmla="*/ 2147483647 h 822"/>
              <a:gd name="T86" fmla="*/ 2147483647 w 1737"/>
              <a:gd name="T87" fmla="*/ 2147483647 h 822"/>
              <a:gd name="T88" fmla="*/ 2147483647 w 1737"/>
              <a:gd name="T89" fmla="*/ 2147483647 h 822"/>
              <a:gd name="T90" fmla="*/ 2147483647 w 1737"/>
              <a:gd name="T91" fmla="*/ 2147483647 h 822"/>
              <a:gd name="T92" fmla="*/ 2147483647 w 1737"/>
              <a:gd name="T93" fmla="*/ 2147483647 h 822"/>
              <a:gd name="T94" fmla="*/ 2147483647 w 1737"/>
              <a:gd name="T95" fmla="*/ 2147483647 h 8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37"/>
              <a:gd name="T145" fmla="*/ 0 h 822"/>
              <a:gd name="T146" fmla="*/ 1737 w 1737"/>
              <a:gd name="T147" fmla="*/ 822 h 8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37" h="822">
                <a:moveTo>
                  <a:pt x="0" y="0"/>
                </a:moveTo>
                <a:lnTo>
                  <a:pt x="30" y="21"/>
                </a:lnTo>
                <a:lnTo>
                  <a:pt x="53" y="28"/>
                </a:lnTo>
                <a:lnTo>
                  <a:pt x="75" y="42"/>
                </a:lnTo>
                <a:lnTo>
                  <a:pt x="90" y="63"/>
                </a:lnTo>
                <a:lnTo>
                  <a:pt x="113" y="77"/>
                </a:lnTo>
                <a:lnTo>
                  <a:pt x="136" y="92"/>
                </a:lnTo>
                <a:lnTo>
                  <a:pt x="159" y="99"/>
                </a:lnTo>
                <a:lnTo>
                  <a:pt x="189" y="113"/>
                </a:lnTo>
                <a:lnTo>
                  <a:pt x="219" y="120"/>
                </a:lnTo>
                <a:lnTo>
                  <a:pt x="242" y="134"/>
                </a:lnTo>
                <a:lnTo>
                  <a:pt x="280" y="141"/>
                </a:lnTo>
                <a:lnTo>
                  <a:pt x="303" y="148"/>
                </a:lnTo>
                <a:lnTo>
                  <a:pt x="325" y="155"/>
                </a:lnTo>
                <a:lnTo>
                  <a:pt x="348" y="162"/>
                </a:lnTo>
                <a:lnTo>
                  <a:pt x="386" y="169"/>
                </a:lnTo>
                <a:lnTo>
                  <a:pt x="416" y="176"/>
                </a:lnTo>
                <a:lnTo>
                  <a:pt x="439" y="191"/>
                </a:lnTo>
                <a:lnTo>
                  <a:pt x="462" y="198"/>
                </a:lnTo>
                <a:lnTo>
                  <a:pt x="485" y="212"/>
                </a:lnTo>
                <a:lnTo>
                  <a:pt x="515" y="233"/>
                </a:lnTo>
                <a:lnTo>
                  <a:pt x="553" y="254"/>
                </a:lnTo>
                <a:lnTo>
                  <a:pt x="583" y="268"/>
                </a:lnTo>
                <a:lnTo>
                  <a:pt x="606" y="276"/>
                </a:lnTo>
                <a:lnTo>
                  <a:pt x="636" y="290"/>
                </a:lnTo>
                <a:lnTo>
                  <a:pt x="667" y="304"/>
                </a:lnTo>
                <a:lnTo>
                  <a:pt x="689" y="311"/>
                </a:lnTo>
                <a:lnTo>
                  <a:pt x="712" y="318"/>
                </a:lnTo>
                <a:lnTo>
                  <a:pt x="735" y="332"/>
                </a:lnTo>
                <a:lnTo>
                  <a:pt x="765" y="353"/>
                </a:lnTo>
                <a:lnTo>
                  <a:pt x="795" y="375"/>
                </a:lnTo>
                <a:lnTo>
                  <a:pt x="818" y="389"/>
                </a:lnTo>
                <a:lnTo>
                  <a:pt x="856" y="410"/>
                </a:lnTo>
                <a:lnTo>
                  <a:pt x="879" y="431"/>
                </a:lnTo>
                <a:lnTo>
                  <a:pt x="902" y="452"/>
                </a:lnTo>
                <a:lnTo>
                  <a:pt x="940" y="481"/>
                </a:lnTo>
                <a:lnTo>
                  <a:pt x="962" y="495"/>
                </a:lnTo>
                <a:lnTo>
                  <a:pt x="985" y="516"/>
                </a:lnTo>
                <a:lnTo>
                  <a:pt x="1015" y="523"/>
                </a:lnTo>
                <a:lnTo>
                  <a:pt x="1046" y="544"/>
                </a:lnTo>
                <a:lnTo>
                  <a:pt x="1068" y="552"/>
                </a:lnTo>
                <a:lnTo>
                  <a:pt x="1091" y="559"/>
                </a:lnTo>
                <a:lnTo>
                  <a:pt x="1114" y="573"/>
                </a:lnTo>
                <a:lnTo>
                  <a:pt x="1144" y="587"/>
                </a:lnTo>
                <a:lnTo>
                  <a:pt x="1167" y="594"/>
                </a:lnTo>
                <a:lnTo>
                  <a:pt x="1205" y="608"/>
                </a:lnTo>
                <a:lnTo>
                  <a:pt x="1235" y="622"/>
                </a:lnTo>
                <a:lnTo>
                  <a:pt x="1265" y="636"/>
                </a:lnTo>
                <a:lnTo>
                  <a:pt x="1288" y="636"/>
                </a:lnTo>
                <a:lnTo>
                  <a:pt x="1319" y="644"/>
                </a:lnTo>
                <a:lnTo>
                  <a:pt x="1341" y="644"/>
                </a:lnTo>
                <a:lnTo>
                  <a:pt x="1372" y="651"/>
                </a:lnTo>
                <a:lnTo>
                  <a:pt x="1394" y="651"/>
                </a:lnTo>
                <a:lnTo>
                  <a:pt x="1417" y="658"/>
                </a:lnTo>
                <a:lnTo>
                  <a:pt x="1440" y="658"/>
                </a:lnTo>
                <a:lnTo>
                  <a:pt x="1470" y="658"/>
                </a:lnTo>
                <a:lnTo>
                  <a:pt x="1493" y="658"/>
                </a:lnTo>
                <a:lnTo>
                  <a:pt x="1523" y="658"/>
                </a:lnTo>
                <a:lnTo>
                  <a:pt x="1546" y="658"/>
                </a:lnTo>
                <a:lnTo>
                  <a:pt x="1569" y="651"/>
                </a:lnTo>
                <a:lnTo>
                  <a:pt x="1591" y="651"/>
                </a:lnTo>
                <a:lnTo>
                  <a:pt x="1614" y="651"/>
                </a:lnTo>
                <a:lnTo>
                  <a:pt x="1637" y="644"/>
                </a:lnTo>
                <a:lnTo>
                  <a:pt x="1660" y="636"/>
                </a:lnTo>
                <a:lnTo>
                  <a:pt x="1682" y="636"/>
                </a:lnTo>
                <a:lnTo>
                  <a:pt x="1713" y="629"/>
                </a:lnTo>
                <a:lnTo>
                  <a:pt x="1736" y="615"/>
                </a:lnTo>
                <a:lnTo>
                  <a:pt x="1736" y="792"/>
                </a:lnTo>
                <a:lnTo>
                  <a:pt x="1728" y="792"/>
                </a:lnTo>
                <a:lnTo>
                  <a:pt x="1705" y="799"/>
                </a:lnTo>
                <a:lnTo>
                  <a:pt x="1682" y="813"/>
                </a:lnTo>
                <a:lnTo>
                  <a:pt x="1660" y="821"/>
                </a:lnTo>
                <a:lnTo>
                  <a:pt x="1637" y="821"/>
                </a:lnTo>
                <a:lnTo>
                  <a:pt x="1614" y="821"/>
                </a:lnTo>
                <a:lnTo>
                  <a:pt x="1591" y="821"/>
                </a:lnTo>
                <a:lnTo>
                  <a:pt x="1569" y="821"/>
                </a:lnTo>
                <a:lnTo>
                  <a:pt x="1546" y="821"/>
                </a:lnTo>
                <a:lnTo>
                  <a:pt x="1523" y="813"/>
                </a:lnTo>
                <a:lnTo>
                  <a:pt x="1500" y="813"/>
                </a:lnTo>
                <a:lnTo>
                  <a:pt x="1478" y="813"/>
                </a:lnTo>
                <a:lnTo>
                  <a:pt x="1455" y="813"/>
                </a:lnTo>
                <a:lnTo>
                  <a:pt x="1432" y="806"/>
                </a:lnTo>
                <a:lnTo>
                  <a:pt x="1410" y="806"/>
                </a:lnTo>
                <a:lnTo>
                  <a:pt x="1387" y="806"/>
                </a:lnTo>
                <a:lnTo>
                  <a:pt x="1364" y="806"/>
                </a:lnTo>
                <a:lnTo>
                  <a:pt x="1341" y="806"/>
                </a:lnTo>
                <a:lnTo>
                  <a:pt x="1319" y="806"/>
                </a:lnTo>
                <a:lnTo>
                  <a:pt x="1303" y="785"/>
                </a:lnTo>
                <a:lnTo>
                  <a:pt x="1281" y="771"/>
                </a:lnTo>
                <a:lnTo>
                  <a:pt x="1258" y="771"/>
                </a:lnTo>
                <a:lnTo>
                  <a:pt x="1235" y="764"/>
                </a:lnTo>
                <a:lnTo>
                  <a:pt x="1212" y="764"/>
                </a:lnTo>
                <a:lnTo>
                  <a:pt x="1190" y="757"/>
                </a:lnTo>
                <a:lnTo>
                  <a:pt x="1167" y="757"/>
                </a:lnTo>
                <a:lnTo>
                  <a:pt x="1144" y="757"/>
                </a:lnTo>
                <a:lnTo>
                  <a:pt x="1121" y="757"/>
                </a:lnTo>
                <a:lnTo>
                  <a:pt x="1099" y="750"/>
                </a:lnTo>
                <a:lnTo>
                  <a:pt x="1076" y="736"/>
                </a:lnTo>
                <a:lnTo>
                  <a:pt x="1053" y="728"/>
                </a:lnTo>
                <a:lnTo>
                  <a:pt x="1030" y="714"/>
                </a:lnTo>
                <a:lnTo>
                  <a:pt x="1008" y="714"/>
                </a:lnTo>
                <a:lnTo>
                  <a:pt x="985" y="707"/>
                </a:lnTo>
                <a:lnTo>
                  <a:pt x="962" y="700"/>
                </a:lnTo>
                <a:lnTo>
                  <a:pt x="947" y="679"/>
                </a:lnTo>
                <a:lnTo>
                  <a:pt x="924" y="665"/>
                </a:lnTo>
                <a:lnTo>
                  <a:pt x="902" y="658"/>
                </a:lnTo>
                <a:lnTo>
                  <a:pt x="879" y="644"/>
                </a:lnTo>
                <a:lnTo>
                  <a:pt x="856" y="629"/>
                </a:lnTo>
                <a:lnTo>
                  <a:pt x="833" y="608"/>
                </a:lnTo>
                <a:lnTo>
                  <a:pt x="818" y="587"/>
                </a:lnTo>
                <a:lnTo>
                  <a:pt x="795" y="566"/>
                </a:lnTo>
                <a:lnTo>
                  <a:pt x="773" y="552"/>
                </a:lnTo>
                <a:lnTo>
                  <a:pt x="750" y="537"/>
                </a:lnTo>
                <a:lnTo>
                  <a:pt x="720" y="530"/>
                </a:lnTo>
                <a:lnTo>
                  <a:pt x="689" y="523"/>
                </a:lnTo>
                <a:lnTo>
                  <a:pt x="667" y="516"/>
                </a:lnTo>
                <a:lnTo>
                  <a:pt x="644" y="502"/>
                </a:lnTo>
                <a:lnTo>
                  <a:pt x="629" y="481"/>
                </a:lnTo>
                <a:lnTo>
                  <a:pt x="606" y="474"/>
                </a:lnTo>
                <a:lnTo>
                  <a:pt x="583" y="460"/>
                </a:lnTo>
                <a:lnTo>
                  <a:pt x="560" y="445"/>
                </a:lnTo>
                <a:lnTo>
                  <a:pt x="538" y="438"/>
                </a:lnTo>
                <a:lnTo>
                  <a:pt x="515" y="431"/>
                </a:lnTo>
                <a:lnTo>
                  <a:pt x="492" y="424"/>
                </a:lnTo>
                <a:lnTo>
                  <a:pt x="470" y="424"/>
                </a:lnTo>
                <a:lnTo>
                  <a:pt x="447" y="417"/>
                </a:lnTo>
                <a:lnTo>
                  <a:pt x="424" y="410"/>
                </a:lnTo>
                <a:lnTo>
                  <a:pt x="401" y="403"/>
                </a:lnTo>
                <a:lnTo>
                  <a:pt x="379" y="396"/>
                </a:lnTo>
                <a:lnTo>
                  <a:pt x="356" y="389"/>
                </a:lnTo>
                <a:lnTo>
                  <a:pt x="333" y="382"/>
                </a:lnTo>
                <a:lnTo>
                  <a:pt x="310" y="382"/>
                </a:lnTo>
                <a:lnTo>
                  <a:pt x="288" y="368"/>
                </a:lnTo>
                <a:lnTo>
                  <a:pt x="265" y="353"/>
                </a:lnTo>
                <a:lnTo>
                  <a:pt x="242" y="346"/>
                </a:lnTo>
                <a:lnTo>
                  <a:pt x="219" y="332"/>
                </a:lnTo>
                <a:lnTo>
                  <a:pt x="197" y="325"/>
                </a:lnTo>
                <a:lnTo>
                  <a:pt x="174" y="318"/>
                </a:lnTo>
                <a:lnTo>
                  <a:pt x="151" y="304"/>
                </a:lnTo>
                <a:lnTo>
                  <a:pt x="128" y="283"/>
                </a:lnTo>
                <a:lnTo>
                  <a:pt x="106" y="268"/>
                </a:lnTo>
                <a:lnTo>
                  <a:pt x="83" y="261"/>
                </a:lnTo>
                <a:lnTo>
                  <a:pt x="60" y="254"/>
                </a:lnTo>
                <a:lnTo>
                  <a:pt x="37" y="254"/>
                </a:lnTo>
                <a:lnTo>
                  <a:pt x="0" y="247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B26B00"/>
              </a:gs>
              <a:gs pos="50000">
                <a:srgbClr val="FF9900"/>
              </a:gs>
              <a:gs pos="100000">
                <a:srgbClr val="B26B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1103313" y="3717925"/>
            <a:ext cx="2587625" cy="1112838"/>
          </a:xfrm>
          <a:custGeom>
            <a:avLst/>
            <a:gdLst>
              <a:gd name="T0" fmla="*/ 2147483647 w 1630"/>
              <a:gd name="T1" fmla="*/ 2147483647 h 701"/>
              <a:gd name="T2" fmla="*/ 2147483647 w 1630"/>
              <a:gd name="T3" fmla="*/ 2147483647 h 701"/>
              <a:gd name="T4" fmla="*/ 2147483647 w 1630"/>
              <a:gd name="T5" fmla="*/ 2147483647 h 701"/>
              <a:gd name="T6" fmla="*/ 2147483647 w 1630"/>
              <a:gd name="T7" fmla="*/ 2147483647 h 701"/>
              <a:gd name="T8" fmla="*/ 2147483647 w 1630"/>
              <a:gd name="T9" fmla="*/ 2147483647 h 701"/>
              <a:gd name="T10" fmla="*/ 2147483647 w 1630"/>
              <a:gd name="T11" fmla="*/ 2147483647 h 701"/>
              <a:gd name="T12" fmla="*/ 2147483647 w 1630"/>
              <a:gd name="T13" fmla="*/ 2147483647 h 701"/>
              <a:gd name="T14" fmla="*/ 2147483647 w 1630"/>
              <a:gd name="T15" fmla="*/ 2147483647 h 701"/>
              <a:gd name="T16" fmla="*/ 2147483647 w 1630"/>
              <a:gd name="T17" fmla="*/ 2147483647 h 701"/>
              <a:gd name="T18" fmla="*/ 2147483647 w 1630"/>
              <a:gd name="T19" fmla="*/ 2147483647 h 701"/>
              <a:gd name="T20" fmla="*/ 2147483647 w 1630"/>
              <a:gd name="T21" fmla="*/ 2147483647 h 701"/>
              <a:gd name="T22" fmla="*/ 2147483647 w 1630"/>
              <a:gd name="T23" fmla="*/ 2147483647 h 701"/>
              <a:gd name="T24" fmla="*/ 2147483647 w 1630"/>
              <a:gd name="T25" fmla="*/ 2147483647 h 701"/>
              <a:gd name="T26" fmla="*/ 2147483647 w 1630"/>
              <a:gd name="T27" fmla="*/ 2147483647 h 701"/>
              <a:gd name="T28" fmla="*/ 2147483647 w 1630"/>
              <a:gd name="T29" fmla="*/ 2147483647 h 701"/>
              <a:gd name="T30" fmla="*/ 2147483647 w 1630"/>
              <a:gd name="T31" fmla="*/ 2147483647 h 701"/>
              <a:gd name="T32" fmla="*/ 2147483647 w 1630"/>
              <a:gd name="T33" fmla="*/ 2147483647 h 701"/>
              <a:gd name="T34" fmla="*/ 2147483647 w 1630"/>
              <a:gd name="T35" fmla="*/ 2147483647 h 701"/>
              <a:gd name="T36" fmla="*/ 2147483647 w 1630"/>
              <a:gd name="T37" fmla="*/ 2147483647 h 701"/>
              <a:gd name="T38" fmla="*/ 2147483647 w 1630"/>
              <a:gd name="T39" fmla="*/ 2147483647 h 701"/>
              <a:gd name="T40" fmla="*/ 2147483647 w 1630"/>
              <a:gd name="T41" fmla="*/ 2147483647 h 701"/>
              <a:gd name="T42" fmla="*/ 2147483647 w 1630"/>
              <a:gd name="T43" fmla="*/ 0 h 701"/>
              <a:gd name="T44" fmla="*/ 2147483647 w 1630"/>
              <a:gd name="T45" fmla="*/ 0 h 701"/>
              <a:gd name="T46" fmla="*/ 2147483647 w 1630"/>
              <a:gd name="T47" fmla="*/ 2147483647 h 701"/>
              <a:gd name="T48" fmla="*/ 2147483647 w 1630"/>
              <a:gd name="T49" fmla="*/ 2147483647 h 701"/>
              <a:gd name="T50" fmla="*/ 2147483647 w 1630"/>
              <a:gd name="T51" fmla="*/ 2147483647 h 701"/>
              <a:gd name="T52" fmla="*/ 2147483647 w 1630"/>
              <a:gd name="T53" fmla="*/ 2147483647 h 701"/>
              <a:gd name="T54" fmla="*/ 2147483647 w 1630"/>
              <a:gd name="T55" fmla="*/ 2147483647 h 701"/>
              <a:gd name="T56" fmla="*/ 2147483647 w 1630"/>
              <a:gd name="T57" fmla="*/ 2147483647 h 701"/>
              <a:gd name="T58" fmla="*/ 2147483647 w 1630"/>
              <a:gd name="T59" fmla="*/ 2147483647 h 701"/>
              <a:gd name="T60" fmla="*/ 2147483647 w 1630"/>
              <a:gd name="T61" fmla="*/ 2147483647 h 701"/>
              <a:gd name="T62" fmla="*/ 2147483647 w 1630"/>
              <a:gd name="T63" fmla="*/ 2147483647 h 701"/>
              <a:gd name="T64" fmla="*/ 2147483647 w 1630"/>
              <a:gd name="T65" fmla="*/ 2147483647 h 701"/>
              <a:gd name="T66" fmla="*/ 2147483647 w 1630"/>
              <a:gd name="T67" fmla="*/ 2147483647 h 701"/>
              <a:gd name="T68" fmla="*/ 2147483647 w 1630"/>
              <a:gd name="T69" fmla="*/ 2147483647 h 701"/>
              <a:gd name="T70" fmla="*/ 2147483647 w 1630"/>
              <a:gd name="T71" fmla="*/ 2147483647 h 701"/>
              <a:gd name="T72" fmla="*/ 2147483647 w 1630"/>
              <a:gd name="T73" fmla="*/ 2147483647 h 701"/>
              <a:gd name="T74" fmla="*/ 2147483647 w 1630"/>
              <a:gd name="T75" fmla="*/ 2147483647 h 701"/>
              <a:gd name="T76" fmla="*/ 2147483647 w 1630"/>
              <a:gd name="T77" fmla="*/ 2147483647 h 701"/>
              <a:gd name="T78" fmla="*/ 2147483647 w 1630"/>
              <a:gd name="T79" fmla="*/ 2147483647 h 701"/>
              <a:gd name="T80" fmla="*/ 2147483647 w 1630"/>
              <a:gd name="T81" fmla="*/ 2147483647 h 701"/>
              <a:gd name="T82" fmla="*/ 2147483647 w 1630"/>
              <a:gd name="T83" fmla="*/ 2147483647 h 701"/>
              <a:gd name="T84" fmla="*/ 2147483647 w 1630"/>
              <a:gd name="T85" fmla="*/ 2147483647 h 701"/>
              <a:gd name="T86" fmla="*/ 2147483647 w 1630"/>
              <a:gd name="T87" fmla="*/ 2147483647 h 701"/>
              <a:gd name="T88" fmla="*/ 2147483647 w 1630"/>
              <a:gd name="T89" fmla="*/ 2147483647 h 701"/>
              <a:gd name="T90" fmla="*/ 2147483647 w 1630"/>
              <a:gd name="T91" fmla="*/ 2147483647 h 701"/>
              <a:gd name="T92" fmla="*/ 2147483647 w 1630"/>
              <a:gd name="T93" fmla="*/ 2147483647 h 701"/>
              <a:gd name="T94" fmla="*/ 0 w 1630"/>
              <a:gd name="T95" fmla="*/ 2147483647 h 7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30"/>
              <a:gd name="T145" fmla="*/ 0 h 701"/>
              <a:gd name="T146" fmla="*/ 1630 w 1630"/>
              <a:gd name="T147" fmla="*/ 701 h 70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30" h="701">
                <a:moveTo>
                  <a:pt x="7" y="367"/>
                </a:moveTo>
                <a:lnTo>
                  <a:pt x="22" y="395"/>
                </a:lnTo>
                <a:lnTo>
                  <a:pt x="44" y="417"/>
                </a:lnTo>
                <a:lnTo>
                  <a:pt x="66" y="424"/>
                </a:lnTo>
                <a:lnTo>
                  <a:pt x="88" y="438"/>
                </a:lnTo>
                <a:lnTo>
                  <a:pt x="111" y="445"/>
                </a:lnTo>
                <a:lnTo>
                  <a:pt x="133" y="445"/>
                </a:lnTo>
                <a:lnTo>
                  <a:pt x="155" y="445"/>
                </a:lnTo>
                <a:lnTo>
                  <a:pt x="177" y="438"/>
                </a:lnTo>
                <a:lnTo>
                  <a:pt x="199" y="438"/>
                </a:lnTo>
                <a:lnTo>
                  <a:pt x="222" y="431"/>
                </a:lnTo>
                <a:lnTo>
                  <a:pt x="244" y="424"/>
                </a:lnTo>
                <a:lnTo>
                  <a:pt x="266" y="417"/>
                </a:lnTo>
                <a:lnTo>
                  <a:pt x="288" y="410"/>
                </a:lnTo>
                <a:lnTo>
                  <a:pt x="310" y="403"/>
                </a:lnTo>
                <a:lnTo>
                  <a:pt x="333" y="395"/>
                </a:lnTo>
                <a:lnTo>
                  <a:pt x="362" y="388"/>
                </a:lnTo>
                <a:lnTo>
                  <a:pt x="385" y="381"/>
                </a:lnTo>
                <a:lnTo>
                  <a:pt x="407" y="367"/>
                </a:lnTo>
                <a:lnTo>
                  <a:pt x="429" y="367"/>
                </a:lnTo>
                <a:lnTo>
                  <a:pt x="459" y="360"/>
                </a:lnTo>
                <a:lnTo>
                  <a:pt x="481" y="353"/>
                </a:lnTo>
                <a:lnTo>
                  <a:pt x="503" y="353"/>
                </a:lnTo>
                <a:lnTo>
                  <a:pt x="525" y="346"/>
                </a:lnTo>
                <a:lnTo>
                  <a:pt x="547" y="339"/>
                </a:lnTo>
                <a:lnTo>
                  <a:pt x="570" y="339"/>
                </a:lnTo>
                <a:lnTo>
                  <a:pt x="599" y="325"/>
                </a:lnTo>
                <a:lnTo>
                  <a:pt x="629" y="318"/>
                </a:lnTo>
                <a:lnTo>
                  <a:pt x="659" y="304"/>
                </a:lnTo>
                <a:lnTo>
                  <a:pt x="688" y="296"/>
                </a:lnTo>
                <a:lnTo>
                  <a:pt x="710" y="282"/>
                </a:lnTo>
                <a:lnTo>
                  <a:pt x="733" y="275"/>
                </a:lnTo>
                <a:lnTo>
                  <a:pt x="762" y="261"/>
                </a:lnTo>
                <a:lnTo>
                  <a:pt x="784" y="254"/>
                </a:lnTo>
                <a:lnTo>
                  <a:pt x="807" y="240"/>
                </a:lnTo>
                <a:lnTo>
                  <a:pt x="829" y="226"/>
                </a:lnTo>
                <a:lnTo>
                  <a:pt x="851" y="219"/>
                </a:lnTo>
                <a:lnTo>
                  <a:pt x="881" y="212"/>
                </a:lnTo>
                <a:lnTo>
                  <a:pt x="903" y="197"/>
                </a:lnTo>
                <a:lnTo>
                  <a:pt x="925" y="197"/>
                </a:lnTo>
                <a:lnTo>
                  <a:pt x="947" y="183"/>
                </a:lnTo>
                <a:lnTo>
                  <a:pt x="969" y="176"/>
                </a:lnTo>
                <a:lnTo>
                  <a:pt x="999" y="169"/>
                </a:lnTo>
                <a:lnTo>
                  <a:pt x="1021" y="162"/>
                </a:lnTo>
                <a:lnTo>
                  <a:pt x="1044" y="155"/>
                </a:lnTo>
                <a:lnTo>
                  <a:pt x="1066" y="148"/>
                </a:lnTo>
                <a:lnTo>
                  <a:pt x="1095" y="141"/>
                </a:lnTo>
                <a:lnTo>
                  <a:pt x="1125" y="127"/>
                </a:lnTo>
                <a:lnTo>
                  <a:pt x="1147" y="113"/>
                </a:lnTo>
                <a:lnTo>
                  <a:pt x="1169" y="113"/>
                </a:lnTo>
                <a:lnTo>
                  <a:pt x="1199" y="98"/>
                </a:lnTo>
                <a:lnTo>
                  <a:pt x="1229" y="91"/>
                </a:lnTo>
                <a:lnTo>
                  <a:pt x="1251" y="77"/>
                </a:lnTo>
                <a:lnTo>
                  <a:pt x="1273" y="63"/>
                </a:lnTo>
                <a:lnTo>
                  <a:pt x="1295" y="56"/>
                </a:lnTo>
                <a:lnTo>
                  <a:pt x="1318" y="49"/>
                </a:lnTo>
                <a:lnTo>
                  <a:pt x="1340" y="42"/>
                </a:lnTo>
                <a:lnTo>
                  <a:pt x="1362" y="35"/>
                </a:lnTo>
                <a:lnTo>
                  <a:pt x="1392" y="28"/>
                </a:lnTo>
                <a:lnTo>
                  <a:pt x="1414" y="21"/>
                </a:lnTo>
                <a:lnTo>
                  <a:pt x="1436" y="14"/>
                </a:lnTo>
                <a:lnTo>
                  <a:pt x="1458" y="14"/>
                </a:lnTo>
                <a:lnTo>
                  <a:pt x="1480" y="14"/>
                </a:lnTo>
                <a:lnTo>
                  <a:pt x="1503" y="7"/>
                </a:lnTo>
                <a:lnTo>
                  <a:pt x="1532" y="0"/>
                </a:lnTo>
                <a:lnTo>
                  <a:pt x="1554" y="0"/>
                </a:lnTo>
                <a:lnTo>
                  <a:pt x="1577" y="0"/>
                </a:lnTo>
                <a:lnTo>
                  <a:pt x="1599" y="0"/>
                </a:lnTo>
                <a:lnTo>
                  <a:pt x="1629" y="0"/>
                </a:lnTo>
                <a:lnTo>
                  <a:pt x="1629" y="120"/>
                </a:lnTo>
                <a:lnTo>
                  <a:pt x="1606" y="127"/>
                </a:lnTo>
                <a:lnTo>
                  <a:pt x="1584" y="127"/>
                </a:lnTo>
                <a:lnTo>
                  <a:pt x="1562" y="127"/>
                </a:lnTo>
                <a:lnTo>
                  <a:pt x="1540" y="127"/>
                </a:lnTo>
                <a:lnTo>
                  <a:pt x="1517" y="127"/>
                </a:lnTo>
                <a:lnTo>
                  <a:pt x="1495" y="127"/>
                </a:lnTo>
                <a:lnTo>
                  <a:pt x="1473" y="141"/>
                </a:lnTo>
                <a:lnTo>
                  <a:pt x="1451" y="148"/>
                </a:lnTo>
                <a:lnTo>
                  <a:pt x="1429" y="155"/>
                </a:lnTo>
                <a:lnTo>
                  <a:pt x="1406" y="169"/>
                </a:lnTo>
                <a:lnTo>
                  <a:pt x="1384" y="176"/>
                </a:lnTo>
                <a:lnTo>
                  <a:pt x="1362" y="176"/>
                </a:lnTo>
                <a:lnTo>
                  <a:pt x="1340" y="190"/>
                </a:lnTo>
                <a:lnTo>
                  <a:pt x="1318" y="197"/>
                </a:lnTo>
                <a:lnTo>
                  <a:pt x="1295" y="205"/>
                </a:lnTo>
                <a:lnTo>
                  <a:pt x="1273" y="212"/>
                </a:lnTo>
                <a:lnTo>
                  <a:pt x="1251" y="219"/>
                </a:lnTo>
                <a:lnTo>
                  <a:pt x="1229" y="226"/>
                </a:lnTo>
                <a:lnTo>
                  <a:pt x="1206" y="233"/>
                </a:lnTo>
                <a:lnTo>
                  <a:pt x="1184" y="240"/>
                </a:lnTo>
                <a:lnTo>
                  <a:pt x="1162" y="254"/>
                </a:lnTo>
                <a:lnTo>
                  <a:pt x="1140" y="268"/>
                </a:lnTo>
                <a:lnTo>
                  <a:pt x="1118" y="275"/>
                </a:lnTo>
                <a:lnTo>
                  <a:pt x="1095" y="289"/>
                </a:lnTo>
                <a:lnTo>
                  <a:pt x="1073" y="304"/>
                </a:lnTo>
                <a:lnTo>
                  <a:pt x="1051" y="311"/>
                </a:lnTo>
                <a:lnTo>
                  <a:pt x="1029" y="318"/>
                </a:lnTo>
                <a:lnTo>
                  <a:pt x="1007" y="332"/>
                </a:lnTo>
                <a:lnTo>
                  <a:pt x="984" y="339"/>
                </a:lnTo>
                <a:lnTo>
                  <a:pt x="962" y="346"/>
                </a:lnTo>
                <a:lnTo>
                  <a:pt x="940" y="353"/>
                </a:lnTo>
                <a:lnTo>
                  <a:pt x="918" y="367"/>
                </a:lnTo>
                <a:lnTo>
                  <a:pt x="895" y="381"/>
                </a:lnTo>
                <a:lnTo>
                  <a:pt x="873" y="395"/>
                </a:lnTo>
                <a:lnTo>
                  <a:pt x="851" y="410"/>
                </a:lnTo>
                <a:lnTo>
                  <a:pt x="836" y="431"/>
                </a:lnTo>
                <a:lnTo>
                  <a:pt x="814" y="445"/>
                </a:lnTo>
                <a:lnTo>
                  <a:pt x="792" y="459"/>
                </a:lnTo>
                <a:lnTo>
                  <a:pt x="770" y="473"/>
                </a:lnTo>
                <a:lnTo>
                  <a:pt x="747" y="487"/>
                </a:lnTo>
                <a:lnTo>
                  <a:pt x="725" y="494"/>
                </a:lnTo>
                <a:lnTo>
                  <a:pt x="710" y="516"/>
                </a:lnTo>
                <a:lnTo>
                  <a:pt x="688" y="530"/>
                </a:lnTo>
                <a:lnTo>
                  <a:pt x="666" y="544"/>
                </a:lnTo>
                <a:lnTo>
                  <a:pt x="644" y="551"/>
                </a:lnTo>
                <a:lnTo>
                  <a:pt x="621" y="565"/>
                </a:lnTo>
                <a:lnTo>
                  <a:pt x="599" y="586"/>
                </a:lnTo>
                <a:lnTo>
                  <a:pt x="577" y="593"/>
                </a:lnTo>
                <a:lnTo>
                  <a:pt x="555" y="601"/>
                </a:lnTo>
                <a:lnTo>
                  <a:pt x="533" y="608"/>
                </a:lnTo>
                <a:lnTo>
                  <a:pt x="510" y="622"/>
                </a:lnTo>
                <a:lnTo>
                  <a:pt x="488" y="629"/>
                </a:lnTo>
                <a:lnTo>
                  <a:pt x="459" y="643"/>
                </a:lnTo>
                <a:lnTo>
                  <a:pt x="436" y="650"/>
                </a:lnTo>
                <a:lnTo>
                  <a:pt x="414" y="657"/>
                </a:lnTo>
                <a:lnTo>
                  <a:pt x="392" y="664"/>
                </a:lnTo>
                <a:lnTo>
                  <a:pt x="370" y="671"/>
                </a:lnTo>
                <a:lnTo>
                  <a:pt x="348" y="678"/>
                </a:lnTo>
                <a:lnTo>
                  <a:pt x="325" y="685"/>
                </a:lnTo>
                <a:lnTo>
                  <a:pt x="303" y="685"/>
                </a:lnTo>
                <a:lnTo>
                  <a:pt x="281" y="692"/>
                </a:lnTo>
                <a:lnTo>
                  <a:pt x="259" y="700"/>
                </a:lnTo>
                <a:lnTo>
                  <a:pt x="236" y="700"/>
                </a:lnTo>
                <a:lnTo>
                  <a:pt x="214" y="700"/>
                </a:lnTo>
                <a:lnTo>
                  <a:pt x="192" y="700"/>
                </a:lnTo>
                <a:lnTo>
                  <a:pt x="170" y="685"/>
                </a:lnTo>
                <a:lnTo>
                  <a:pt x="148" y="671"/>
                </a:lnTo>
                <a:lnTo>
                  <a:pt x="125" y="657"/>
                </a:lnTo>
                <a:lnTo>
                  <a:pt x="103" y="643"/>
                </a:lnTo>
                <a:lnTo>
                  <a:pt x="81" y="636"/>
                </a:lnTo>
                <a:lnTo>
                  <a:pt x="66" y="615"/>
                </a:lnTo>
                <a:lnTo>
                  <a:pt x="44" y="601"/>
                </a:lnTo>
                <a:lnTo>
                  <a:pt x="22" y="586"/>
                </a:lnTo>
                <a:lnTo>
                  <a:pt x="0" y="579"/>
                </a:lnTo>
                <a:lnTo>
                  <a:pt x="7" y="367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4" name="Freeform 16"/>
          <p:cNvSpPr>
            <a:spLocks/>
          </p:cNvSpPr>
          <p:nvPr/>
        </p:nvSpPr>
        <p:spPr bwMode="auto">
          <a:xfrm>
            <a:off x="3752850" y="3509963"/>
            <a:ext cx="1747838" cy="366712"/>
          </a:xfrm>
          <a:custGeom>
            <a:avLst/>
            <a:gdLst>
              <a:gd name="T0" fmla="*/ 2147483647 w 1101"/>
              <a:gd name="T1" fmla="*/ 2147483647 h 231"/>
              <a:gd name="T2" fmla="*/ 2147483647 w 1101"/>
              <a:gd name="T3" fmla="*/ 2147483647 h 231"/>
              <a:gd name="T4" fmla="*/ 2147483647 w 1101"/>
              <a:gd name="T5" fmla="*/ 2147483647 h 231"/>
              <a:gd name="T6" fmla="*/ 2147483647 w 1101"/>
              <a:gd name="T7" fmla="*/ 0 h 231"/>
              <a:gd name="T8" fmla="*/ 2147483647 w 1101"/>
              <a:gd name="T9" fmla="*/ 0 h 231"/>
              <a:gd name="T10" fmla="*/ 2147483647 w 1101"/>
              <a:gd name="T11" fmla="*/ 0 h 231"/>
              <a:gd name="T12" fmla="*/ 2147483647 w 1101"/>
              <a:gd name="T13" fmla="*/ 2147483647 h 231"/>
              <a:gd name="T14" fmla="*/ 2147483647 w 1101"/>
              <a:gd name="T15" fmla="*/ 2147483647 h 231"/>
              <a:gd name="T16" fmla="*/ 2147483647 w 1101"/>
              <a:gd name="T17" fmla="*/ 2147483647 h 231"/>
              <a:gd name="T18" fmla="*/ 2147483647 w 1101"/>
              <a:gd name="T19" fmla="*/ 2147483647 h 231"/>
              <a:gd name="T20" fmla="*/ 2147483647 w 1101"/>
              <a:gd name="T21" fmla="*/ 2147483647 h 231"/>
              <a:gd name="T22" fmla="*/ 2147483647 w 1101"/>
              <a:gd name="T23" fmla="*/ 2147483647 h 231"/>
              <a:gd name="T24" fmla="*/ 2147483647 w 1101"/>
              <a:gd name="T25" fmla="*/ 2147483647 h 231"/>
              <a:gd name="T26" fmla="*/ 2147483647 w 1101"/>
              <a:gd name="T27" fmla="*/ 2147483647 h 231"/>
              <a:gd name="T28" fmla="*/ 2147483647 w 1101"/>
              <a:gd name="T29" fmla="*/ 2147483647 h 231"/>
              <a:gd name="T30" fmla="*/ 2147483647 w 1101"/>
              <a:gd name="T31" fmla="*/ 2147483647 h 231"/>
              <a:gd name="T32" fmla="*/ 2147483647 w 1101"/>
              <a:gd name="T33" fmla="*/ 2147483647 h 231"/>
              <a:gd name="T34" fmla="*/ 2147483647 w 1101"/>
              <a:gd name="T35" fmla="*/ 2147483647 h 231"/>
              <a:gd name="T36" fmla="*/ 2147483647 w 1101"/>
              <a:gd name="T37" fmla="*/ 2147483647 h 231"/>
              <a:gd name="T38" fmla="*/ 2147483647 w 1101"/>
              <a:gd name="T39" fmla="*/ 2147483647 h 231"/>
              <a:gd name="T40" fmla="*/ 2147483647 w 1101"/>
              <a:gd name="T41" fmla="*/ 2147483647 h 231"/>
              <a:gd name="T42" fmla="*/ 2147483647 w 1101"/>
              <a:gd name="T43" fmla="*/ 2147483647 h 231"/>
              <a:gd name="T44" fmla="*/ 2147483647 w 1101"/>
              <a:gd name="T45" fmla="*/ 2147483647 h 231"/>
              <a:gd name="T46" fmla="*/ 2147483647 w 1101"/>
              <a:gd name="T47" fmla="*/ 2147483647 h 231"/>
              <a:gd name="T48" fmla="*/ 2147483647 w 1101"/>
              <a:gd name="T49" fmla="*/ 2147483647 h 231"/>
              <a:gd name="T50" fmla="*/ 2147483647 w 1101"/>
              <a:gd name="T51" fmla="*/ 2147483647 h 231"/>
              <a:gd name="T52" fmla="*/ 2147483647 w 1101"/>
              <a:gd name="T53" fmla="*/ 2147483647 h 231"/>
              <a:gd name="T54" fmla="*/ 2147483647 w 1101"/>
              <a:gd name="T55" fmla="*/ 2147483647 h 231"/>
              <a:gd name="T56" fmla="*/ 2147483647 w 1101"/>
              <a:gd name="T57" fmla="*/ 2147483647 h 231"/>
              <a:gd name="T58" fmla="*/ 2147483647 w 1101"/>
              <a:gd name="T59" fmla="*/ 2147483647 h 231"/>
              <a:gd name="T60" fmla="*/ 2147483647 w 1101"/>
              <a:gd name="T61" fmla="*/ 2147483647 h 231"/>
              <a:gd name="T62" fmla="*/ 2147483647 w 1101"/>
              <a:gd name="T63" fmla="*/ 2147483647 h 231"/>
              <a:gd name="T64" fmla="*/ 2147483647 w 1101"/>
              <a:gd name="T65" fmla="*/ 2147483647 h 231"/>
              <a:gd name="T66" fmla="*/ 2147483647 w 1101"/>
              <a:gd name="T67" fmla="*/ 2147483647 h 231"/>
              <a:gd name="T68" fmla="*/ 2147483647 w 1101"/>
              <a:gd name="T69" fmla="*/ 2147483647 h 231"/>
              <a:gd name="T70" fmla="*/ 2147483647 w 1101"/>
              <a:gd name="T71" fmla="*/ 2147483647 h 231"/>
              <a:gd name="T72" fmla="*/ 2147483647 w 1101"/>
              <a:gd name="T73" fmla="*/ 2147483647 h 231"/>
              <a:gd name="T74" fmla="*/ 2147483647 w 1101"/>
              <a:gd name="T75" fmla="*/ 2147483647 h 231"/>
              <a:gd name="T76" fmla="*/ 2147483647 w 1101"/>
              <a:gd name="T77" fmla="*/ 2147483647 h 231"/>
              <a:gd name="T78" fmla="*/ 2147483647 w 1101"/>
              <a:gd name="T79" fmla="*/ 2147483647 h 231"/>
              <a:gd name="T80" fmla="*/ 2147483647 w 1101"/>
              <a:gd name="T81" fmla="*/ 2147483647 h 231"/>
              <a:gd name="T82" fmla="*/ 2147483647 w 1101"/>
              <a:gd name="T83" fmla="*/ 2147483647 h 231"/>
              <a:gd name="T84" fmla="*/ 2147483647 w 1101"/>
              <a:gd name="T85" fmla="*/ 2147483647 h 231"/>
              <a:gd name="T86" fmla="*/ 2147483647 w 1101"/>
              <a:gd name="T87" fmla="*/ 2147483647 h 231"/>
              <a:gd name="T88" fmla="*/ 2147483647 w 1101"/>
              <a:gd name="T89" fmla="*/ 2147483647 h 231"/>
              <a:gd name="T90" fmla="*/ 2147483647 w 1101"/>
              <a:gd name="T91" fmla="*/ 2147483647 h 231"/>
              <a:gd name="T92" fmla="*/ 2147483647 w 1101"/>
              <a:gd name="T93" fmla="*/ 2147483647 h 231"/>
              <a:gd name="T94" fmla="*/ 2147483647 w 1101"/>
              <a:gd name="T95" fmla="*/ 2147483647 h 231"/>
              <a:gd name="T96" fmla="*/ 2147483647 w 1101"/>
              <a:gd name="T97" fmla="*/ 2147483647 h 231"/>
              <a:gd name="T98" fmla="*/ 2147483647 w 1101"/>
              <a:gd name="T99" fmla="*/ 2147483647 h 231"/>
              <a:gd name="T100" fmla="*/ 2147483647 w 1101"/>
              <a:gd name="T101" fmla="*/ 2147483647 h 23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01"/>
              <a:gd name="T154" fmla="*/ 0 h 231"/>
              <a:gd name="T155" fmla="*/ 1101 w 1101"/>
              <a:gd name="T156" fmla="*/ 231 h 23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01" h="231">
                <a:moveTo>
                  <a:pt x="14" y="107"/>
                </a:moveTo>
                <a:lnTo>
                  <a:pt x="22" y="79"/>
                </a:lnTo>
                <a:lnTo>
                  <a:pt x="44" y="71"/>
                </a:lnTo>
                <a:lnTo>
                  <a:pt x="66" y="50"/>
                </a:lnTo>
                <a:lnTo>
                  <a:pt x="81" y="28"/>
                </a:lnTo>
                <a:lnTo>
                  <a:pt x="104" y="14"/>
                </a:lnTo>
                <a:lnTo>
                  <a:pt x="126" y="7"/>
                </a:lnTo>
                <a:lnTo>
                  <a:pt x="148" y="0"/>
                </a:lnTo>
                <a:lnTo>
                  <a:pt x="170" y="0"/>
                </a:lnTo>
                <a:lnTo>
                  <a:pt x="193" y="0"/>
                </a:lnTo>
                <a:lnTo>
                  <a:pt x="215" y="0"/>
                </a:lnTo>
                <a:lnTo>
                  <a:pt x="237" y="0"/>
                </a:lnTo>
                <a:lnTo>
                  <a:pt x="260" y="7"/>
                </a:lnTo>
                <a:lnTo>
                  <a:pt x="282" y="7"/>
                </a:lnTo>
                <a:lnTo>
                  <a:pt x="312" y="14"/>
                </a:lnTo>
                <a:lnTo>
                  <a:pt x="341" y="14"/>
                </a:lnTo>
                <a:lnTo>
                  <a:pt x="364" y="14"/>
                </a:lnTo>
                <a:lnTo>
                  <a:pt x="386" y="14"/>
                </a:lnTo>
                <a:lnTo>
                  <a:pt x="408" y="14"/>
                </a:lnTo>
                <a:lnTo>
                  <a:pt x="431" y="14"/>
                </a:lnTo>
                <a:lnTo>
                  <a:pt x="453" y="14"/>
                </a:lnTo>
                <a:lnTo>
                  <a:pt x="475" y="14"/>
                </a:lnTo>
                <a:lnTo>
                  <a:pt x="497" y="14"/>
                </a:lnTo>
                <a:lnTo>
                  <a:pt x="520" y="14"/>
                </a:lnTo>
                <a:lnTo>
                  <a:pt x="542" y="14"/>
                </a:lnTo>
                <a:lnTo>
                  <a:pt x="564" y="14"/>
                </a:lnTo>
                <a:lnTo>
                  <a:pt x="587" y="14"/>
                </a:lnTo>
                <a:lnTo>
                  <a:pt x="609" y="14"/>
                </a:lnTo>
                <a:lnTo>
                  <a:pt x="631" y="14"/>
                </a:lnTo>
                <a:lnTo>
                  <a:pt x="654" y="14"/>
                </a:lnTo>
                <a:lnTo>
                  <a:pt x="676" y="14"/>
                </a:lnTo>
                <a:lnTo>
                  <a:pt x="706" y="14"/>
                </a:lnTo>
                <a:lnTo>
                  <a:pt x="728" y="14"/>
                </a:lnTo>
                <a:lnTo>
                  <a:pt x="750" y="14"/>
                </a:lnTo>
                <a:lnTo>
                  <a:pt x="772" y="14"/>
                </a:lnTo>
                <a:lnTo>
                  <a:pt x="795" y="7"/>
                </a:lnTo>
                <a:lnTo>
                  <a:pt x="817" y="7"/>
                </a:lnTo>
                <a:lnTo>
                  <a:pt x="839" y="7"/>
                </a:lnTo>
                <a:lnTo>
                  <a:pt x="862" y="7"/>
                </a:lnTo>
                <a:lnTo>
                  <a:pt x="884" y="7"/>
                </a:lnTo>
                <a:lnTo>
                  <a:pt x="906" y="14"/>
                </a:lnTo>
                <a:lnTo>
                  <a:pt x="929" y="21"/>
                </a:lnTo>
                <a:lnTo>
                  <a:pt x="951" y="35"/>
                </a:lnTo>
                <a:lnTo>
                  <a:pt x="973" y="43"/>
                </a:lnTo>
                <a:lnTo>
                  <a:pt x="995" y="50"/>
                </a:lnTo>
                <a:lnTo>
                  <a:pt x="1018" y="57"/>
                </a:lnTo>
                <a:lnTo>
                  <a:pt x="1040" y="64"/>
                </a:lnTo>
                <a:lnTo>
                  <a:pt x="1055" y="86"/>
                </a:lnTo>
                <a:lnTo>
                  <a:pt x="1070" y="107"/>
                </a:lnTo>
                <a:lnTo>
                  <a:pt x="1100" y="115"/>
                </a:lnTo>
                <a:lnTo>
                  <a:pt x="1100" y="186"/>
                </a:lnTo>
                <a:lnTo>
                  <a:pt x="1077" y="186"/>
                </a:lnTo>
                <a:lnTo>
                  <a:pt x="1062" y="165"/>
                </a:lnTo>
                <a:lnTo>
                  <a:pt x="1040" y="165"/>
                </a:lnTo>
                <a:lnTo>
                  <a:pt x="1018" y="150"/>
                </a:lnTo>
                <a:lnTo>
                  <a:pt x="995" y="136"/>
                </a:lnTo>
                <a:lnTo>
                  <a:pt x="973" y="129"/>
                </a:lnTo>
                <a:lnTo>
                  <a:pt x="951" y="129"/>
                </a:lnTo>
                <a:lnTo>
                  <a:pt x="929" y="122"/>
                </a:lnTo>
                <a:lnTo>
                  <a:pt x="906" y="115"/>
                </a:lnTo>
                <a:lnTo>
                  <a:pt x="884" y="115"/>
                </a:lnTo>
                <a:lnTo>
                  <a:pt x="862" y="115"/>
                </a:lnTo>
                <a:lnTo>
                  <a:pt x="839" y="107"/>
                </a:lnTo>
                <a:lnTo>
                  <a:pt x="817" y="107"/>
                </a:lnTo>
                <a:lnTo>
                  <a:pt x="795" y="107"/>
                </a:lnTo>
                <a:lnTo>
                  <a:pt x="772" y="107"/>
                </a:lnTo>
                <a:lnTo>
                  <a:pt x="750" y="107"/>
                </a:lnTo>
                <a:lnTo>
                  <a:pt x="728" y="107"/>
                </a:lnTo>
                <a:lnTo>
                  <a:pt x="706" y="107"/>
                </a:lnTo>
                <a:lnTo>
                  <a:pt x="683" y="107"/>
                </a:lnTo>
                <a:lnTo>
                  <a:pt x="661" y="107"/>
                </a:lnTo>
                <a:lnTo>
                  <a:pt x="639" y="107"/>
                </a:lnTo>
                <a:lnTo>
                  <a:pt x="616" y="107"/>
                </a:lnTo>
                <a:lnTo>
                  <a:pt x="594" y="107"/>
                </a:lnTo>
                <a:lnTo>
                  <a:pt x="572" y="107"/>
                </a:lnTo>
                <a:lnTo>
                  <a:pt x="550" y="100"/>
                </a:lnTo>
                <a:lnTo>
                  <a:pt x="527" y="100"/>
                </a:lnTo>
                <a:lnTo>
                  <a:pt x="505" y="100"/>
                </a:lnTo>
                <a:lnTo>
                  <a:pt x="483" y="93"/>
                </a:lnTo>
                <a:lnTo>
                  <a:pt x="460" y="93"/>
                </a:lnTo>
                <a:lnTo>
                  <a:pt x="438" y="93"/>
                </a:lnTo>
                <a:lnTo>
                  <a:pt x="416" y="93"/>
                </a:lnTo>
                <a:lnTo>
                  <a:pt x="393" y="93"/>
                </a:lnTo>
                <a:lnTo>
                  <a:pt x="371" y="100"/>
                </a:lnTo>
                <a:lnTo>
                  <a:pt x="349" y="100"/>
                </a:lnTo>
                <a:lnTo>
                  <a:pt x="327" y="107"/>
                </a:lnTo>
                <a:lnTo>
                  <a:pt x="304" y="115"/>
                </a:lnTo>
                <a:lnTo>
                  <a:pt x="282" y="129"/>
                </a:lnTo>
                <a:lnTo>
                  <a:pt x="260" y="136"/>
                </a:lnTo>
                <a:lnTo>
                  <a:pt x="237" y="150"/>
                </a:lnTo>
                <a:lnTo>
                  <a:pt x="215" y="158"/>
                </a:lnTo>
                <a:lnTo>
                  <a:pt x="193" y="165"/>
                </a:lnTo>
                <a:lnTo>
                  <a:pt x="170" y="172"/>
                </a:lnTo>
                <a:lnTo>
                  <a:pt x="148" y="179"/>
                </a:lnTo>
                <a:lnTo>
                  <a:pt x="126" y="179"/>
                </a:lnTo>
                <a:lnTo>
                  <a:pt x="104" y="186"/>
                </a:lnTo>
                <a:lnTo>
                  <a:pt x="81" y="194"/>
                </a:lnTo>
                <a:lnTo>
                  <a:pt x="59" y="194"/>
                </a:lnTo>
                <a:lnTo>
                  <a:pt x="37" y="201"/>
                </a:lnTo>
                <a:lnTo>
                  <a:pt x="22" y="222"/>
                </a:lnTo>
                <a:lnTo>
                  <a:pt x="0" y="230"/>
                </a:lnTo>
                <a:lnTo>
                  <a:pt x="14" y="79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1116013" y="5075238"/>
            <a:ext cx="7250112" cy="1035050"/>
          </a:xfrm>
          <a:custGeom>
            <a:avLst/>
            <a:gdLst>
              <a:gd name="T0" fmla="*/ 2147483647 w 4567"/>
              <a:gd name="T1" fmla="*/ 2147483647 h 652"/>
              <a:gd name="T2" fmla="*/ 2147483647 w 4567"/>
              <a:gd name="T3" fmla="*/ 2147483647 h 652"/>
              <a:gd name="T4" fmla="*/ 2147483647 w 4567"/>
              <a:gd name="T5" fmla="*/ 2147483647 h 652"/>
              <a:gd name="T6" fmla="*/ 2147483647 w 4567"/>
              <a:gd name="T7" fmla="*/ 2147483647 h 652"/>
              <a:gd name="T8" fmla="*/ 2147483647 w 4567"/>
              <a:gd name="T9" fmla="*/ 2147483647 h 652"/>
              <a:gd name="T10" fmla="*/ 2147483647 w 4567"/>
              <a:gd name="T11" fmla="*/ 2147483647 h 652"/>
              <a:gd name="T12" fmla="*/ 2147483647 w 4567"/>
              <a:gd name="T13" fmla="*/ 2147483647 h 652"/>
              <a:gd name="T14" fmla="*/ 2147483647 w 4567"/>
              <a:gd name="T15" fmla="*/ 2147483647 h 652"/>
              <a:gd name="T16" fmla="*/ 2147483647 w 4567"/>
              <a:gd name="T17" fmla="*/ 2147483647 h 652"/>
              <a:gd name="T18" fmla="*/ 2147483647 w 4567"/>
              <a:gd name="T19" fmla="*/ 2147483647 h 652"/>
              <a:gd name="T20" fmla="*/ 2147483647 w 4567"/>
              <a:gd name="T21" fmla="*/ 2147483647 h 652"/>
              <a:gd name="T22" fmla="*/ 2147483647 w 4567"/>
              <a:gd name="T23" fmla="*/ 2147483647 h 652"/>
              <a:gd name="T24" fmla="*/ 2147483647 w 4567"/>
              <a:gd name="T25" fmla="*/ 2147483647 h 652"/>
              <a:gd name="T26" fmla="*/ 2147483647 w 4567"/>
              <a:gd name="T27" fmla="*/ 2147483647 h 652"/>
              <a:gd name="T28" fmla="*/ 2147483647 w 4567"/>
              <a:gd name="T29" fmla="*/ 2147483647 h 652"/>
              <a:gd name="T30" fmla="*/ 2147483647 w 4567"/>
              <a:gd name="T31" fmla="*/ 2147483647 h 652"/>
              <a:gd name="T32" fmla="*/ 2147483647 w 4567"/>
              <a:gd name="T33" fmla="*/ 2147483647 h 652"/>
              <a:gd name="T34" fmla="*/ 2147483647 w 4567"/>
              <a:gd name="T35" fmla="*/ 2147483647 h 652"/>
              <a:gd name="T36" fmla="*/ 2147483647 w 4567"/>
              <a:gd name="T37" fmla="*/ 2147483647 h 652"/>
              <a:gd name="T38" fmla="*/ 2147483647 w 4567"/>
              <a:gd name="T39" fmla="*/ 2147483647 h 652"/>
              <a:gd name="T40" fmla="*/ 2147483647 w 4567"/>
              <a:gd name="T41" fmla="*/ 2147483647 h 652"/>
              <a:gd name="T42" fmla="*/ 2147483647 w 4567"/>
              <a:gd name="T43" fmla="*/ 0 h 652"/>
              <a:gd name="T44" fmla="*/ 2147483647 w 4567"/>
              <a:gd name="T45" fmla="*/ 0 h 652"/>
              <a:gd name="T46" fmla="*/ 2147483647 w 4567"/>
              <a:gd name="T47" fmla="*/ 0 h 652"/>
              <a:gd name="T48" fmla="*/ 2147483647 w 4567"/>
              <a:gd name="T49" fmla="*/ 2147483647 h 652"/>
              <a:gd name="T50" fmla="*/ 2147483647 w 4567"/>
              <a:gd name="T51" fmla="*/ 2147483647 h 652"/>
              <a:gd name="T52" fmla="*/ 2147483647 w 4567"/>
              <a:gd name="T53" fmla="*/ 2147483647 h 652"/>
              <a:gd name="T54" fmla="*/ 2147483647 w 4567"/>
              <a:gd name="T55" fmla="*/ 2147483647 h 652"/>
              <a:gd name="T56" fmla="*/ 2147483647 w 4567"/>
              <a:gd name="T57" fmla="*/ 2147483647 h 652"/>
              <a:gd name="T58" fmla="*/ 2147483647 w 4567"/>
              <a:gd name="T59" fmla="*/ 2147483647 h 652"/>
              <a:gd name="T60" fmla="*/ 2147483647 w 4567"/>
              <a:gd name="T61" fmla="*/ 2147483647 h 652"/>
              <a:gd name="T62" fmla="*/ 2147483647 w 4567"/>
              <a:gd name="T63" fmla="*/ 2147483647 h 652"/>
              <a:gd name="T64" fmla="*/ 2147483647 w 4567"/>
              <a:gd name="T65" fmla="*/ 2147483647 h 652"/>
              <a:gd name="T66" fmla="*/ 2147483647 w 4567"/>
              <a:gd name="T67" fmla="*/ 2147483647 h 652"/>
              <a:gd name="T68" fmla="*/ 2147483647 w 4567"/>
              <a:gd name="T69" fmla="*/ 2147483647 h 652"/>
              <a:gd name="T70" fmla="*/ 2147483647 w 4567"/>
              <a:gd name="T71" fmla="*/ 2147483647 h 652"/>
              <a:gd name="T72" fmla="*/ 2147483647 w 4567"/>
              <a:gd name="T73" fmla="*/ 2147483647 h 652"/>
              <a:gd name="T74" fmla="*/ 2147483647 w 4567"/>
              <a:gd name="T75" fmla="*/ 2147483647 h 652"/>
              <a:gd name="T76" fmla="*/ 2147483647 w 4567"/>
              <a:gd name="T77" fmla="*/ 2147483647 h 652"/>
              <a:gd name="T78" fmla="*/ 2147483647 w 4567"/>
              <a:gd name="T79" fmla="*/ 2147483647 h 652"/>
              <a:gd name="T80" fmla="*/ 2147483647 w 4567"/>
              <a:gd name="T81" fmla="*/ 2147483647 h 652"/>
              <a:gd name="T82" fmla="*/ 2147483647 w 4567"/>
              <a:gd name="T83" fmla="*/ 2147483647 h 652"/>
              <a:gd name="T84" fmla="*/ 2147483647 w 4567"/>
              <a:gd name="T85" fmla="*/ 2147483647 h 652"/>
              <a:gd name="T86" fmla="*/ 2147483647 w 4567"/>
              <a:gd name="T87" fmla="*/ 2147483647 h 652"/>
              <a:gd name="T88" fmla="*/ 2147483647 w 4567"/>
              <a:gd name="T89" fmla="*/ 2147483647 h 652"/>
              <a:gd name="T90" fmla="*/ 2147483647 w 4567"/>
              <a:gd name="T91" fmla="*/ 2147483647 h 652"/>
              <a:gd name="T92" fmla="*/ 2147483647 w 4567"/>
              <a:gd name="T93" fmla="*/ 2147483647 h 652"/>
              <a:gd name="T94" fmla="*/ 2147483647 w 4567"/>
              <a:gd name="T95" fmla="*/ 2147483647 h 652"/>
              <a:gd name="T96" fmla="*/ 2147483647 w 4567"/>
              <a:gd name="T97" fmla="*/ 2147483647 h 652"/>
              <a:gd name="T98" fmla="*/ 2147483647 w 4567"/>
              <a:gd name="T99" fmla="*/ 2147483647 h 652"/>
              <a:gd name="T100" fmla="*/ 2147483647 w 4567"/>
              <a:gd name="T101" fmla="*/ 2147483647 h 65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67"/>
              <a:gd name="T154" fmla="*/ 0 h 652"/>
              <a:gd name="T155" fmla="*/ 4567 w 4567"/>
              <a:gd name="T156" fmla="*/ 652 h 65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67" h="652">
                <a:moveTo>
                  <a:pt x="7" y="226"/>
                </a:moveTo>
                <a:lnTo>
                  <a:pt x="36" y="233"/>
                </a:lnTo>
                <a:lnTo>
                  <a:pt x="59" y="240"/>
                </a:lnTo>
                <a:lnTo>
                  <a:pt x="81" y="254"/>
                </a:lnTo>
                <a:lnTo>
                  <a:pt x="103" y="268"/>
                </a:lnTo>
                <a:lnTo>
                  <a:pt x="125" y="275"/>
                </a:lnTo>
                <a:lnTo>
                  <a:pt x="147" y="290"/>
                </a:lnTo>
                <a:lnTo>
                  <a:pt x="169" y="297"/>
                </a:lnTo>
                <a:lnTo>
                  <a:pt x="191" y="311"/>
                </a:lnTo>
                <a:lnTo>
                  <a:pt x="213" y="318"/>
                </a:lnTo>
                <a:lnTo>
                  <a:pt x="236" y="332"/>
                </a:lnTo>
                <a:lnTo>
                  <a:pt x="258" y="332"/>
                </a:lnTo>
                <a:lnTo>
                  <a:pt x="280" y="339"/>
                </a:lnTo>
                <a:lnTo>
                  <a:pt x="302" y="353"/>
                </a:lnTo>
                <a:lnTo>
                  <a:pt x="324" y="360"/>
                </a:lnTo>
                <a:lnTo>
                  <a:pt x="346" y="367"/>
                </a:lnTo>
                <a:lnTo>
                  <a:pt x="368" y="375"/>
                </a:lnTo>
                <a:lnTo>
                  <a:pt x="390" y="375"/>
                </a:lnTo>
                <a:lnTo>
                  <a:pt x="413" y="375"/>
                </a:lnTo>
                <a:lnTo>
                  <a:pt x="435" y="375"/>
                </a:lnTo>
                <a:lnTo>
                  <a:pt x="457" y="375"/>
                </a:lnTo>
                <a:lnTo>
                  <a:pt x="479" y="375"/>
                </a:lnTo>
                <a:lnTo>
                  <a:pt x="501" y="360"/>
                </a:lnTo>
                <a:lnTo>
                  <a:pt x="523" y="353"/>
                </a:lnTo>
                <a:lnTo>
                  <a:pt x="545" y="346"/>
                </a:lnTo>
                <a:lnTo>
                  <a:pt x="567" y="346"/>
                </a:lnTo>
                <a:lnTo>
                  <a:pt x="590" y="339"/>
                </a:lnTo>
                <a:lnTo>
                  <a:pt x="612" y="332"/>
                </a:lnTo>
                <a:lnTo>
                  <a:pt x="634" y="318"/>
                </a:lnTo>
                <a:lnTo>
                  <a:pt x="656" y="304"/>
                </a:lnTo>
                <a:lnTo>
                  <a:pt x="678" y="297"/>
                </a:lnTo>
                <a:lnTo>
                  <a:pt x="700" y="290"/>
                </a:lnTo>
                <a:lnTo>
                  <a:pt x="722" y="290"/>
                </a:lnTo>
                <a:lnTo>
                  <a:pt x="745" y="283"/>
                </a:lnTo>
                <a:lnTo>
                  <a:pt x="767" y="275"/>
                </a:lnTo>
                <a:lnTo>
                  <a:pt x="789" y="261"/>
                </a:lnTo>
                <a:lnTo>
                  <a:pt x="811" y="240"/>
                </a:lnTo>
                <a:lnTo>
                  <a:pt x="833" y="233"/>
                </a:lnTo>
                <a:lnTo>
                  <a:pt x="855" y="226"/>
                </a:lnTo>
                <a:lnTo>
                  <a:pt x="885" y="212"/>
                </a:lnTo>
                <a:lnTo>
                  <a:pt x="907" y="205"/>
                </a:lnTo>
                <a:lnTo>
                  <a:pt x="929" y="198"/>
                </a:lnTo>
                <a:lnTo>
                  <a:pt x="951" y="191"/>
                </a:lnTo>
                <a:lnTo>
                  <a:pt x="973" y="183"/>
                </a:lnTo>
                <a:lnTo>
                  <a:pt x="995" y="183"/>
                </a:lnTo>
                <a:lnTo>
                  <a:pt x="1025" y="183"/>
                </a:lnTo>
                <a:lnTo>
                  <a:pt x="1047" y="176"/>
                </a:lnTo>
                <a:lnTo>
                  <a:pt x="1069" y="176"/>
                </a:lnTo>
                <a:lnTo>
                  <a:pt x="1091" y="162"/>
                </a:lnTo>
                <a:lnTo>
                  <a:pt x="1113" y="148"/>
                </a:lnTo>
                <a:lnTo>
                  <a:pt x="1135" y="141"/>
                </a:lnTo>
                <a:lnTo>
                  <a:pt x="1158" y="141"/>
                </a:lnTo>
                <a:lnTo>
                  <a:pt x="1187" y="141"/>
                </a:lnTo>
                <a:lnTo>
                  <a:pt x="1209" y="134"/>
                </a:lnTo>
                <a:lnTo>
                  <a:pt x="1231" y="134"/>
                </a:lnTo>
                <a:lnTo>
                  <a:pt x="1253" y="127"/>
                </a:lnTo>
                <a:lnTo>
                  <a:pt x="1276" y="120"/>
                </a:lnTo>
                <a:lnTo>
                  <a:pt x="1298" y="113"/>
                </a:lnTo>
                <a:lnTo>
                  <a:pt x="1320" y="106"/>
                </a:lnTo>
                <a:lnTo>
                  <a:pt x="1342" y="91"/>
                </a:lnTo>
                <a:lnTo>
                  <a:pt x="1364" y="84"/>
                </a:lnTo>
                <a:lnTo>
                  <a:pt x="1386" y="84"/>
                </a:lnTo>
                <a:lnTo>
                  <a:pt x="1408" y="77"/>
                </a:lnTo>
                <a:lnTo>
                  <a:pt x="1431" y="77"/>
                </a:lnTo>
                <a:lnTo>
                  <a:pt x="1453" y="77"/>
                </a:lnTo>
                <a:lnTo>
                  <a:pt x="1475" y="70"/>
                </a:lnTo>
                <a:lnTo>
                  <a:pt x="1497" y="63"/>
                </a:lnTo>
                <a:lnTo>
                  <a:pt x="1519" y="56"/>
                </a:lnTo>
                <a:lnTo>
                  <a:pt x="1541" y="49"/>
                </a:lnTo>
                <a:lnTo>
                  <a:pt x="1563" y="49"/>
                </a:lnTo>
                <a:lnTo>
                  <a:pt x="1585" y="49"/>
                </a:lnTo>
                <a:lnTo>
                  <a:pt x="1608" y="42"/>
                </a:lnTo>
                <a:lnTo>
                  <a:pt x="1630" y="42"/>
                </a:lnTo>
                <a:lnTo>
                  <a:pt x="1659" y="35"/>
                </a:lnTo>
                <a:lnTo>
                  <a:pt x="1689" y="35"/>
                </a:lnTo>
                <a:lnTo>
                  <a:pt x="1711" y="35"/>
                </a:lnTo>
                <a:lnTo>
                  <a:pt x="1733" y="35"/>
                </a:lnTo>
                <a:lnTo>
                  <a:pt x="1755" y="35"/>
                </a:lnTo>
                <a:lnTo>
                  <a:pt x="1777" y="35"/>
                </a:lnTo>
                <a:lnTo>
                  <a:pt x="1799" y="35"/>
                </a:lnTo>
                <a:lnTo>
                  <a:pt x="1821" y="35"/>
                </a:lnTo>
                <a:lnTo>
                  <a:pt x="1844" y="28"/>
                </a:lnTo>
                <a:lnTo>
                  <a:pt x="1866" y="21"/>
                </a:lnTo>
                <a:lnTo>
                  <a:pt x="1888" y="14"/>
                </a:lnTo>
                <a:lnTo>
                  <a:pt x="1910" y="7"/>
                </a:lnTo>
                <a:lnTo>
                  <a:pt x="1932" y="7"/>
                </a:lnTo>
                <a:lnTo>
                  <a:pt x="1954" y="0"/>
                </a:lnTo>
                <a:lnTo>
                  <a:pt x="1984" y="0"/>
                </a:lnTo>
                <a:lnTo>
                  <a:pt x="2006" y="0"/>
                </a:lnTo>
                <a:lnTo>
                  <a:pt x="2028" y="0"/>
                </a:lnTo>
                <a:lnTo>
                  <a:pt x="2050" y="0"/>
                </a:lnTo>
                <a:lnTo>
                  <a:pt x="2072" y="0"/>
                </a:lnTo>
                <a:lnTo>
                  <a:pt x="2102" y="0"/>
                </a:lnTo>
                <a:lnTo>
                  <a:pt x="2124" y="0"/>
                </a:lnTo>
                <a:lnTo>
                  <a:pt x="2153" y="0"/>
                </a:lnTo>
                <a:lnTo>
                  <a:pt x="2176" y="0"/>
                </a:lnTo>
                <a:lnTo>
                  <a:pt x="2198" y="0"/>
                </a:lnTo>
                <a:lnTo>
                  <a:pt x="2220" y="7"/>
                </a:lnTo>
                <a:lnTo>
                  <a:pt x="2242" y="14"/>
                </a:lnTo>
                <a:lnTo>
                  <a:pt x="2264" y="14"/>
                </a:lnTo>
                <a:lnTo>
                  <a:pt x="2286" y="14"/>
                </a:lnTo>
                <a:lnTo>
                  <a:pt x="2308" y="14"/>
                </a:lnTo>
                <a:lnTo>
                  <a:pt x="2330" y="14"/>
                </a:lnTo>
                <a:lnTo>
                  <a:pt x="2353" y="14"/>
                </a:lnTo>
                <a:lnTo>
                  <a:pt x="2375" y="14"/>
                </a:lnTo>
                <a:lnTo>
                  <a:pt x="2404" y="14"/>
                </a:lnTo>
                <a:lnTo>
                  <a:pt x="2426" y="14"/>
                </a:lnTo>
                <a:lnTo>
                  <a:pt x="2456" y="14"/>
                </a:lnTo>
                <a:lnTo>
                  <a:pt x="2478" y="14"/>
                </a:lnTo>
                <a:lnTo>
                  <a:pt x="2500" y="14"/>
                </a:lnTo>
                <a:lnTo>
                  <a:pt x="2522" y="21"/>
                </a:lnTo>
                <a:lnTo>
                  <a:pt x="2544" y="21"/>
                </a:lnTo>
                <a:lnTo>
                  <a:pt x="2566" y="28"/>
                </a:lnTo>
                <a:lnTo>
                  <a:pt x="2589" y="35"/>
                </a:lnTo>
                <a:lnTo>
                  <a:pt x="2611" y="42"/>
                </a:lnTo>
                <a:lnTo>
                  <a:pt x="2633" y="49"/>
                </a:lnTo>
                <a:lnTo>
                  <a:pt x="2655" y="49"/>
                </a:lnTo>
                <a:lnTo>
                  <a:pt x="2677" y="56"/>
                </a:lnTo>
                <a:lnTo>
                  <a:pt x="2699" y="63"/>
                </a:lnTo>
                <a:lnTo>
                  <a:pt x="2721" y="77"/>
                </a:lnTo>
                <a:lnTo>
                  <a:pt x="2744" y="77"/>
                </a:lnTo>
                <a:lnTo>
                  <a:pt x="2766" y="77"/>
                </a:lnTo>
                <a:lnTo>
                  <a:pt x="2788" y="77"/>
                </a:lnTo>
                <a:lnTo>
                  <a:pt x="2810" y="77"/>
                </a:lnTo>
                <a:lnTo>
                  <a:pt x="2832" y="84"/>
                </a:lnTo>
                <a:lnTo>
                  <a:pt x="2854" y="84"/>
                </a:lnTo>
                <a:lnTo>
                  <a:pt x="2876" y="91"/>
                </a:lnTo>
                <a:lnTo>
                  <a:pt x="2898" y="99"/>
                </a:lnTo>
                <a:lnTo>
                  <a:pt x="2921" y="99"/>
                </a:lnTo>
                <a:lnTo>
                  <a:pt x="2943" y="120"/>
                </a:lnTo>
                <a:lnTo>
                  <a:pt x="2965" y="127"/>
                </a:lnTo>
                <a:lnTo>
                  <a:pt x="2987" y="127"/>
                </a:lnTo>
                <a:lnTo>
                  <a:pt x="3009" y="127"/>
                </a:lnTo>
                <a:lnTo>
                  <a:pt x="3031" y="127"/>
                </a:lnTo>
                <a:lnTo>
                  <a:pt x="3053" y="134"/>
                </a:lnTo>
                <a:lnTo>
                  <a:pt x="3075" y="141"/>
                </a:lnTo>
                <a:lnTo>
                  <a:pt x="3098" y="155"/>
                </a:lnTo>
                <a:lnTo>
                  <a:pt x="3120" y="162"/>
                </a:lnTo>
                <a:lnTo>
                  <a:pt x="3142" y="176"/>
                </a:lnTo>
                <a:lnTo>
                  <a:pt x="3164" y="183"/>
                </a:lnTo>
                <a:lnTo>
                  <a:pt x="3186" y="191"/>
                </a:lnTo>
                <a:lnTo>
                  <a:pt x="3208" y="205"/>
                </a:lnTo>
                <a:lnTo>
                  <a:pt x="3230" y="219"/>
                </a:lnTo>
                <a:lnTo>
                  <a:pt x="3252" y="226"/>
                </a:lnTo>
                <a:lnTo>
                  <a:pt x="3275" y="233"/>
                </a:lnTo>
                <a:lnTo>
                  <a:pt x="3297" y="240"/>
                </a:lnTo>
                <a:lnTo>
                  <a:pt x="3319" y="247"/>
                </a:lnTo>
                <a:lnTo>
                  <a:pt x="3341" y="247"/>
                </a:lnTo>
                <a:lnTo>
                  <a:pt x="3363" y="254"/>
                </a:lnTo>
                <a:lnTo>
                  <a:pt x="3385" y="261"/>
                </a:lnTo>
                <a:lnTo>
                  <a:pt x="3415" y="261"/>
                </a:lnTo>
                <a:lnTo>
                  <a:pt x="3444" y="268"/>
                </a:lnTo>
                <a:lnTo>
                  <a:pt x="3466" y="275"/>
                </a:lnTo>
                <a:lnTo>
                  <a:pt x="3489" y="275"/>
                </a:lnTo>
                <a:lnTo>
                  <a:pt x="3511" y="283"/>
                </a:lnTo>
                <a:lnTo>
                  <a:pt x="3533" y="283"/>
                </a:lnTo>
                <a:lnTo>
                  <a:pt x="3555" y="290"/>
                </a:lnTo>
                <a:lnTo>
                  <a:pt x="3577" y="290"/>
                </a:lnTo>
                <a:lnTo>
                  <a:pt x="3607" y="297"/>
                </a:lnTo>
                <a:lnTo>
                  <a:pt x="3629" y="297"/>
                </a:lnTo>
                <a:lnTo>
                  <a:pt x="3651" y="304"/>
                </a:lnTo>
                <a:lnTo>
                  <a:pt x="3680" y="311"/>
                </a:lnTo>
                <a:lnTo>
                  <a:pt x="3702" y="318"/>
                </a:lnTo>
                <a:lnTo>
                  <a:pt x="3725" y="325"/>
                </a:lnTo>
                <a:lnTo>
                  <a:pt x="3747" y="339"/>
                </a:lnTo>
                <a:lnTo>
                  <a:pt x="3776" y="339"/>
                </a:lnTo>
                <a:lnTo>
                  <a:pt x="3798" y="339"/>
                </a:lnTo>
                <a:lnTo>
                  <a:pt x="3820" y="346"/>
                </a:lnTo>
                <a:lnTo>
                  <a:pt x="3843" y="346"/>
                </a:lnTo>
                <a:lnTo>
                  <a:pt x="3872" y="353"/>
                </a:lnTo>
                <a:lnTo>
                  <a:pt x="3894" y="353"/>
                </a:lnTo>
                <a:lnTo>
                  <a:pt x="3916" y="353"/>
                </a:lnTo>
                <a:lnTo>
                  <a:pt x="3939" y="360"/>
                </a:lnTo>
                <a:lnTo>
                  <a:pt x="3961" y="367"/>
                </a:lnTo>
                <a:lnTo>
                  <a:pt x="3983" y="375"/>
                </a:lnTo>
                <a:lnTo>
                  <a:pt x="4005" y="382"/>
                </a:lnTo>
                <a:lnTo>
                  <a:pt x="4027" y="389"/>
                </a:lnTo>
                <a:lnTo>
                  <a:pt x="4049" y="389"/>
                </a:lnTo>
                <a:lnTo>
                  <a:pt x="4071" y="389"/>
                </a:lnTo>
                <a:lnTo>
                  <a:pt x="4093" y="389"/>
                </a:lnTo>
                <a:lnTo>
                  <a:pt x="4116" y="389"/>
                </a:lnTo>
                <a:lnTo>
                  <a:pt x="4138" y="389"/>
                </a:lnTo>
                <a:lnTo>
                  <a:pt x="4160" y="389"/>
                </a:lnTo>
                <a:lnTo>
                  <a:pt x="4182" y="389"/>
                </a:lnTo>
                <a:lnTo>
                  <a:pt x="4204" y="389"/>
                </a:lnTo>
                <a:lnTo>
                  <a:pt x="4226" y="389"/>
                </a:lnTo>
                <a:lnTo>
                  <a:pt x="4248" y="389"/>
                </a:lnTo>
                <a:lnTo>
                  <a:pt x="4278" y="389"/>
                </a:lnTo>
                <a:lnTo>
                  <a:pt x="4300" y="389"/>
                </a:lnTo>
                <a:lnTo>
                  <a:pt x="4322" y="389"/>
                </a:lnTo>
                <a:lnTo>
                  <a:pt x="4344" y="389"/>
                </a:lnTo>
                <a:lnTo>
                  <a:pt x="4366" y="389"/>
                </a:lnTo>
                <a:lnTo>
                  <a:pt x="4388" y="389"/>
                </a:lnTo>
                <a:lnTo>
                  <a:pt x="4411" y="389"/>
                </a:lnTo>
                <a:lnTo>
                  <a:pt x="4433" y="389"/>
                </a:lnTo>
                <a:lnTo>
                  <a:pt x="4455" y="382"/>
                </a:lnTo>
                <a:lnTo>
                  <a:pt x="4477" y="375"/>
                </a:lnTo>
                <a:lnTo>
                  <a:pt x="4499" y="375"/>
                </a:lnTo>
                <a:lnTo>
                  <a:pt x="4521" y="367"/>
                </a:lnTo>
                <a:lnTo>
                  <a:pt x="4543" y="367"/>
                </a:lnTo>
                <a:lnTo>
                  <a:pt x="4566" y="367"/>
                </a:lnTo>
                <a:lnTo>
                  <a:pt x="4566" y="651"/>
                </a:lnTo>
                <a:lnTo>
                  <a:pt x="0" y="651"/>
                </a:lnTo>
                <a:lnTo>
                  <a:pt x="7" y="226"/>
                </a:lnTo>
              </a:path>
            </a:pathLst>
          </a:custGeom>
          <a:gradFill rotWithShape="0">
            <a:gsLst>
              <a:gs pos="0">
                <a:srgbClr val="FF9900"/>
              </a:gs>
              <a:gs pos="100000">
                <a:srgbClr val="B26B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6" name="Freeform 18"/>
          <p:cNvSpPr>
            <a:spLocks/>
          </p:cNvSpPr>
          <p:nvPr/>
        </p:nvSpPr>
        <p:spPr bwMode="auto">
          <a:xfrm>
            <a:off x="5586413" y="3762375"/>
            <a:ext cx="2757487" cy="1157288"/>
          </a:xfrm>
          <a:custGeom>
            <a:avLst/>
            <a:gdLst>
              <a:gd name="T0" fmla="*/ 2147483647 w 1737"/>
              <a:gd name="T1" fmla="*/ 2147483647 h 729"/>
              <a:gd name="T2" fmla="*/ 2147483647 w 1737"/>
              <a:gd name="T3" fmla="*/ 2147483647 h 729"/>
              <a:gd name="T4" fmla="*/ 2147483647 w 1737"/>
              <a:gd name="T5" fmla="*/ 2147483647 h 729"/>
              <a:gd name="T6" fmla="*/ 2147483647 w 1737"/>
              <a:gd name="T7" fmla="*/ 2147483647 h 729"/>
              <a:gd name="T8" fmla="*/ 2147483647 w 1737"/>
              <a:gd name="T9" fmla="*/ 2147483647 h 729"/>
              <a:gd name="T10" fmla="*/ 2147483647 w 1737"/>
              <a:gd name="T11" fmla="*/ 2147483647 h 729"/>
              <a:gd name="T12" fmla="*/ 2147483647 w 1737"/>
              <a:gd name="T13" fmla="*/ 2147483647 h 729"/>
              <a:gd name="T14" fmla="*/ 2147483647 w 1737"/>
              <a:gd name="T15" fmla="*/ 2147483647 h 729"/>
              <a:gd name="T16" fmla="*/ 2147483647 w 1737"/>
              <a:gd name="T17" fmla="*/ 2147483647 h 729"/>
              <a:gd name="T18" fmla="*/ 2147483647 w 1737"/>
              <a:gd name="T19" fmla="*/ 2147483647 h 729"/>
              <a:gd name="T20" fmla="*/ 2147483647 w 1737"/>
              <a:gd name="T21" fmla="*/ 2147483647 h 729"/>
              <a:gd name="T22" fmla="*/ 2147483647 w 1737"/>
              <a:gd name="T23" fmla="*/ 2147483647 h 729"/>
              <a:gd name="T24" fmla="*/ 2147483647 w 1737"/>
              <a:gd name="T25" fmla="*/ 2147483647 h 729"/>
              <a:gd name="T26" fmla="*/ 2147483647 w 1737"/>
              <a:gd name="T27" fmla="*/ 2147483647 h 729"/>
              <a:gd name="T28" fmla="*/ 2147483647 w 1737"/>
              <a:gd name="T29" fmla="*/ 2147483647 h 729"/>
              <a:gd name="T30" fmla="*/ 2147483647 w 1737"/>
              <a:gd name="T31" fmla="*/ 2147483647 h 729"/>
              <a:gd name="T32" fmla="*/ 2147483647 w 1737"/>
              <a:gd name="T33" fmla="*/ 2147483647 h 729"/>
              <a:gd name="T34" fmla="*/ 2147483647 w 1737"/>
              <a:gd name="T35" fmla="*/ 2147483647 h 729"/>
              <a:gd name="T36" fmla="*/ 2147483647 w 1737"/>
              <a:gd name="T37" fmla="*/ 2147483647 h 729"/>
              <a:gd name="T38" fmla="*/ 2147483647 w 1737"/>
              <a:gd name="T39" fmla="*/ 2147483647 h 729"/>
              <a:gd name="T40" fmla="*/ 2147483647 w 1737"/>
              <a:gd name="T41" fmla="*/ 2147483647 h 729"/>
              <a:gd name="T42" fmla="*/ 2147483647 w 1737"/>
              <a:gd name="T43" fmla="*/ 2147483647 h 729"/>
              <a:gd name="T44" fmla="*/ 2147483647 w 1737"/>
              <a:gd name="T45" fmla="*/ 2147483647 h 729"/>
              <a:gd name="T46" fmla="*/ 2147483647 w 1737"/>
              <a:gd name="T47" fmla="*/ 2147483647 h 729"/>
              <a:gd name="T48" fmla="*/ 2147483647 w 1737"/>
              <a:gd name="T49" fmla="*/ 2147483647 h 729"/>
              <a:gd name="T50" fmla="*/ 2147483647 w 1737"/>
              <a:gd name="T51" fmla="*/ 2147483647 h 729"/>
              <a:gd name="T52" fmla="*/ 2147483647 w 1737"/>
              <a:gd name="T53" fmla="*/ 2147483647 h 729"/>
              <a:gd name="T54" fmla="*/ 2147483647 w 1737"/>
              <a:gd name="T55" fmla="*/ 2147483647 h 729"/>
              <a:gd name="T56" fmla="*/ 2147483647 w 1737"/>
              <a:gd name="T57" fmla="*/ 2147483647 h 729"/>
              <a:gd name="T58" fmla="*/ 2147483647 w 1737"/>
              <a:gd name="T59" fmla="*/ 2147483647 h 729"/>
              <a:gd name="T60" fmla="*/ 2147483647 w 1737"/>
              <a:gd name="T61" fmla="*/ 2147483647 h 729"/>
              <a:gd name="T62" fmla="*/ 2147483647 w 1737"/>
              <a:gd name="T63" fmla="*/ 2147483647 h 729"/>
              <a:gd name="T64" fmla="*/ 2147483647 w 1737"/>
              <a:gd name="T65" fmla="*/ 2147483647 h 729"/>
              <a:gd name="T66" fmla="*/ 2147483647 w 1737"/>
              <a:gd name="T67" fmla="*/ 2147483647 h 729"/>
              <a:gd name="T68" fmla="*/ 2147483647 w 1737"/>
              <a:gd name="T69" fmla="*/ 2147483647 h 729"/>
              <a:gd name="T70" fmla="*/ 2147483647 w 1737"/>
              <a:gd name="T71" fmla="*/ 2147483647 h 729"/>
              <a:gd name="T72" fmla="*/ 2147483647 w 1737"/>
              <a:gd name="T73" fmla="*/ 2147483647 h 729"/>
              <a:gd name="T74" fmla="*/ 2147483647 w 1737"/>
              <a:gd name="T75" fmla="*/ 2147483647 h 729"/>
              <a:gd name="T76" fmla="*/ 2147483647 w 1737"/>
              <a:gd name="T77" fmla="*/ 2147483647 h 729"/>
              <a:gd name="T78" fmla="*/ 2147483647 w 1737"/>
              <a:gd name="T79" fmla="*/ 2147483647 h 729"/>
              <a:gd name="T80" fmla="*/ 2147483647 w 1737"/>
              <a:gd name="T81" fmla="*/ 2147483647 h 729"/>
              <a:gd name="T82" fmla="*/ 2147483647 w 1737"/>
              <a:gd name="T83" fmla="*/ 2147483647 h 729"/>
              <a:gd name="T84" fmla="*/ 2147483647 w 1737"/>
              <a:gd name="T85" fmla="*/ 2147483647 h 729"/>
              <a:gd name="T86" fmla="*/ 2147483647 w 1737"/>
              <a:gd name="T87" fmla="*/ 2147483647 h 729"/>
              <a:gd name="T88" fmla="*/ 2147483647 w 1737"/>
              <a:gd name="T89" fmla="*/ 2147483647 h 729"/>
              <a:gd name="T90" fmla="*/ 2147483647 w 1737"/>
              <a:gd name="T91" fmla="*/ 2147483647 h 729"/>
              <a:gd name="T92" fmla="*/ 2147483647 w 1737"/>
              <a:gd name="T93" fmla="*/ 2147483647 h 729"/>
              <a:gd name="T94" fmla="*/ 2147483647 w 1737"/>
              <a:gd name="T95" fmla="*/ 2147483647 h 729"/>
              <a:gd name="T96" fmla="*/ 2147483647 w 1737"/>
              <a:gd name="T97" fmla="*/ 2147483647 h 729"/>
              <a:gd name="T98" fmla="*/ 0 w 1737"/>
              <a:gd name="T99" fmla="*/ 0 h 7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37"/>
              <a:gd name="T151" fmla="*/ 0 h 729"/>
              <a:gd name="T152" fmla="*/ 1737 w 1737"/>
              <a:gd name="T153" fmla="*/ 729 h 72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37" h="729">
                <a:moveTo>
                  <a:pt x="0" y="0"/>
                </a:moveTo>
                <a:lnTo>
                  <a:pt x="30" y="7"/>
                </a:lnTo>
                <a:lnTo>
                  <a:pt x="53" y="21"/>
                </a:lnTo>
                <a:lnTo>
                  <a:pt x="75" y="35"/>
                </a:lnTo>
                <a:lnTo>
                  <a:pt x="98" y="49"/>
                </a:lnTo>
                <a:lnTo>
                  <a:pt x="121" y="63"/>
                </a:lnTo>
                <a:lnTo>
                  <a:pt x="144" y="70"/>
                </a:lnTo>
                <a:lnTo>
                  <a:pt x="166" y="84"/>
                </a:lnTo>
                <a:lnTo>
                  <a:pt x="189" y="91"/>
                </a:lnTo>
                <a:lnTo>
                  <a:pt x="212" y="106"/>
                </a:lnTo>
                <a:lnTo>
                  <a:pt x="235" y="113"/>
                </a:lnTo>
                <a:lnTo>
                  <a:pt x="257" y="120"/>
                </a:lnTo>
                <a:lnTo>
                  <a:pt x="280" y="127"/>
                </a:lnTo>
                <a:lnTo>
                  <a:pt x="310" y="134"/>
                </a:lnTo>
                <a:lnTo>
                  <a:pt x="341" y="148"/>
                </a:lnTo>
                <a:lnTo>
                  <a:pt x="363" y="155"/>
                </a:lnTo>
                <a:lnTo>
                  <a:pt x="386" y="162"/>
                </a:lnTo>
                <a:lnTo>
                  <a:pt x="416" y="176"/>
                </a:lnTo>
                <a:lnTo>
                  <a:pt x="439" y="183"/>
                </a:lnTo>
                <a:lnTo>
                  <a:pt x="462" y="190"/>
                </a:lnTo>
                <a:lnTo>
                  <a:pt x="492" y="197"/>
                </a:lnTo>
                <a:lnTo>
                  <a:pt x="515" y="204"/>
                </a:lnTo>
                <a:lnTo>
                  <a:pt x="538" y="219"/>
                </a:lnTo>
                <a:lnTo>
                  <a:pt x="568" y="226"/>
                </a:lnTo>
                <a:lnTo>
                  <a:pt x="591" y="233"/>
                </a:lnTo>
                <a:lnTo>
                  <a:pt x="614" y="247"/>
                </a:lnTo>
                <a:lnTo>
                  <a:pt x="636" y="254"/>
                </a:lnTo>
                <a:lnTo>
                  <a:pt x="659" y="261"/>
                </a:lnTo>
                <a:lnTo>
                  <a:pt x="682" y="275"/>
                </a:lnTo>
                <a:lnTo>
                  <a:pt x="705" y="289"/>
                </a:lnTo>
                <a:lnTo>
                  <a:pt x="727" y="296"/>
                </a:lnTo>
                <a:lnTo>
                  <a:pt x="750" y="303"/>
                </a:lnTo>
                <a:lnTo>
                  <a:pt x="780" y="325"/>
                </a:lnTo>
                <a:lnTo>
                  <a:pt x="811" y="339"/>
                </a:lnTo>
                <a:lnTo>
                  <a:pt x="833" y="346"/>
                </a:lnTo>
                <a:lnTo>
                  <a:pt x="871" y="360"/>
                </a:lnTo>
                <a:lnTo>
                  <a:pt x="894" y="367"/>
                </a:lnTo>
                <a:lnTo>
                  <a:pt x="917" y="374"/>
                </a:lnTo>
                <a:lnTo>
                  <a:pt x="940" y="381"/>
                </a:lnTo>
                <a:lnTo>
                  <a:pt x="962" y="395"/>
                </a:lnTo>
                <a:lnTo>
                  <a:pt x="985" y="402"/>
                </a:lnTo>
                <a:lnTo>
                  <a:pt x="1008" y="417"/>
                </a:lnTo>
                <a:lnTo>
                  <a:pt x="1030" y="431"/>
                </a:lnTo>
                <a:lnTo>
                  <a:pt x="1053" y="445"/>
                </a:lnTo>
                <a:lnTo>
                  <a:pt x="1076" y="459"/>
                </a:lnTo>
                <a:lnTo>
                  <a:pt x="1106" y="473"/>
                </a:lnTo>
                <a:lnTo>
                  <a:pt x="1129" y="480"/>
                </a:lnTo>
                <a:lnTo>
                  <a:pt x="1159" y="494"/>
                </a:lnTo>
                <a:lnTo>
                  <a:pt x="1182" y="494"/>
                </a:lnTo>
                <a:lnTo>
                  <a:pt x="1205" y="494"/>
                </a:lnTo>
                <a:lnTo>
                  <a:pt x="1228" y="501"/>
                </a:lnTo>
                <a:lnTo>
                  <a:pt x="1250" y="501"/>
                </a:lnTo>
                <a:lnTo>
                  <a:pt x="1281" y="501"/>
                </a:lnTo>
                <a:lnTo>
                  <a:pt x="1303" y="501"/>
                </a:lnTo>
                <a:lnTo>
                  <a:pt x="1326" y="501"/>
                </a:lnTo>
                <a:lnTo>
                  <a:pt x="1349" y="501"/>
                </a:lnTo>
                <a:lnTo>
                  <a:pt x="1372" y="508"/>
                </a:lnTo>
                <a:lnTo>
                  <a:pt x="1394" y="508"/>
                </a:lnTo>
                <a:lnTo>
                  <a:pt x="1425" y="508"/>
                </a:lnTo>
                <a:lnTo>
                  <a:pt x="1455" y="508"/>
                </a:lnTo>
                <a:lnTo>
                  <a:pt x="1478" y="508"/>
                </a:lnTo>
                <a:lnTo>
                  <a:pt x="1500" y="508"/>
                </a:lnTo>
                <a:lnTo>
                  <a:pt x="1523" y="501"/>
                </a:lnTo>
                <a:lnTo>
                  <a:pt x="1546" y="501"/>
                </a:lnTo>
                <a:lnTo>
                  <a:pt x="1569" y="501"/>
                </a:lnTo>
                <a:lnTo>
                  <a:pt x="1591" y="501"/>
                </a:lnTo>
                <a:lnTo>
                  <a:pt x="1614" y="494"/>
                </a:lnTo>
                <a:lnTo>
                  <a:pt x="1637" y="487"/>
                </a:lnTo>
                <a:lnTo>
                  <a:pt x="1660" y="487"/>
                </a:lnTo>
                <a:lnTo>
                  <a:pt x="1682" y="480"/>
                </a:lnTo>
                <a:lnTo>
                  <a:pt x="1705" y="480"/>
                </a:lnTo>
                <a:lnTo>
                  <a:pt x="1736" y="706"/>
                </a:lnTo>
                <a:lnTo>
                  <a:pt x="1713" y="713"/>
                </a:lnTo>
                <a:lnTo>
                  <a:pt x="1690" y="713"/>
                </a:lnTo>
                <a:lnTo>
                  <a:pt x="1667" y="720"/>
                </a:lnTo>
                <a:lnTo>
                  <a:pt x="1645" y="720"/>
                </a:lnTo>
                <a:lnTo>
                  <a:pt x="1622" y="720"/>
                </a:lnTo>
                <a:lnTo>
                  <a:pt x="1599" y="720"/>
                </a:lnTo>
                <a:lnTo>
                  <a:pt x="1576" y="728"/>
                </a:lnTo>
                <a:lnTo>
                  <a:pt x="1554" y="728"/>
                </a:lnTo>
                <a:lnTo>
                  <a:pt x="1531" y="728"/>
                </a:lnTo>
                <a:lnTo>
                  <a:pt x="1508" y="728"/>
                </a:lnTo>
                <a:lnTo>
                  <a:pt x="1485" y="728"/>
                </a:lnTo>
                <a:lnTo>
                  <a:pt x="1463" y="728"/>
                </a:lnTo>
                <a:lnTo>
                  <a:pt x="1440" y="728"/>
                </a:lnTo>
                <a:lnTo>
                  <a:pt x="1417" y="728"/>
                </a:lnTo>
                <a:lnTo>
                  <a:pt x="1394" y="728"/>
                </a:lnTo>
                <a:lnTo>
                  <a:pt x="1372" y="728"/>
                </a:lnTo>
                <a:lnTo>
                  <a:pt x="1349" y="720"/>
                </a:lnTo>
                <a:lnTo>
                  <a:pt x="1326" y="713"/>
                </a:lnTo>
                <a:lnTo>
                  <a:pt x="1303" y="699"/>
                </a:lnTo>
                <a:lnTo>
                  <a:pt x="1281" y="692"/>
                </a:lnTo>
                <a:lnTo>
                  <a:pt x="1258" y="685"/>
                </a:lnTo>
                <a:lnTo>
                  <a:pt x="1235" y="685"/>
                </a:lnTo>
                <a:lnTo>
                  <a:pt x="1212" y="685"/>
                </a:lnTo>
                <a:lnTo>
                  <a:pt x="1190" y="678"/>
                </a:lnTo>
                <a:lnTo>
                  <a:pt x="1167" y="664"/>
                </a:lnTo>
                <a:lnTo>
                  <a:pt x="1144" y="657"/>
                </a:lnTo>
                <a:lnTo>
                  <a:pt x="1121" y="643"/>
                </a:lnTo>
                <a:lnTo>
                  <a:pt x="1099" y="629"/>
                </a:lnTo>
                <a:lnTo>
                  <a:pt x="1076" y="621"/>
                </a:lnTo>
                <a:lnTo>
                  <a:pt x="1053" y="607"/>
                </a:lnTo>
                <a:lnTo>
                  <a:pt x="1030" y="593"/>
                </a:lnTo>
                <a:lnTo>
                  <a:pt x="1008" y="586"/>
                </a:lnTo>
                <a:lnTo>
                  <a:pt x="985" y="572"/>
                </a:lnTo>
                <a:lnTo>
                  <a:pt x="962" y="565"/>
                </a:lnTo>
                <a:lnTo>
                  <a:pt x="940" y="544"/>
                </a:lnTo>
                <a:lnTo>
                  <a:pt x="917" y="530"/>
                </a:lnTo>
                <a:lnTo>
                  <a:pt x="894" y="508"/>
                </a:lnTo>
                <a:lnTo>
                  <a:pt x="871" y="494"/>
                </a:lnTo>
                <a:lnTo>
                  <a:pt x="849" y="480"/>
                </a:lnTo>
                <a:lnTo>
                  <a:pt x="826" y="473"/>
                </a:lnTo>
                <a:lnTo>
                  <a:pt x="803" y="459"/>
                </a:lnTo>
                <a:lnTo>
                  <a:pt x="780" y="445"/>
                </a:lnTo>
                <a:lnTo>
                  <a:pt x="758" y="424"/>
                </a:lnTo>
                <a:lnTo>
                  <a:pt x="735" y="402"/>
                </a:lnTo>
                <a:lnTo>
                  <a:pt x="712" y="388"/>
                </a:lnTo>
                <a:lnTo>
                  <a:pt x="689" y="381"/>
                </a:lnTo>
                <a:lnTo>
                  <a:pt x="667" y="374"/>
                </a:lnTo>
                <a:lnTo>
                  <a:pt x="644" y="360"/>
                </a:lnTo>
                <a:lnTo>
                  <a:pt x="621" y="346"/>
                </a:lnTo>
                <a:lnTo>
                  <a:pt x="598" y="339"/>
                </a:lnTo>
                <a:lnTo>
                  <a:pt x="576" y="332"/>
                </a:lnTo>
                <a:lnTo>
                  <a:pt x="553" y="325"/>
                </a:lnTo>
                <a:lnTo>
                  <a:pt x="530" y="318"/>
                </a:lnTo>
                <a:lnTo>
                  <a:pt x="507" y="310"/>
                </a:lnTo>
                <a:lnTo>
                  <a:pt x="485" y="303"/>
                </a:lnTo>
                <a:lnTo>
                  <a:pt x="462" y="289"/>
                </a:lnTo>
                <a:lnTo>
                  <a:pt x="439" y="275"/>
                </a:lnTo>
                <a:lnTo>
                  <a:pt x="416" y="268"/>
                </a:lnTo>
                <a:lnTo>
                  <a:pt x="394" y="254"/>
                </a:lnTo>
                <a:lnTo>
                  <a:pt x="371" y="247"/>
                </a:lnTo>
                <a:lnTo>
                  <a:pt x="348" y="240"/>
                </a:lnTo>
                <a:lnTo>
                  <a:pt x="325" y="233"/>
                </a:lnTo>
                <a:lnTo>
                  <a:pt x="303" y="226"/>
                </a:lnTo>
                <a:lnTo>
                  <a:pt x="280" y="219"/>
                </a:lnTo>
                <a:lnTo>
                  <a:pt x="257" y="212"/>
                </a:lnTo>
                <a:lnTo>
                  <a:pt x="235" y="212"/>
                </a:lnTo>
                <a:lnTo>
                  <a:pt x="212" y="204"/>
                </a:lnTo>
                <a:lnTo>
                  <a:pt x="189" y="190"/>
                </a:lnTo>
                <a:lnTo>
                  <a:pt x="166" y="183"/>
                </a:lnTo>
                <a:lnTo>
                  <a:pt x="144" y="162"/>
                </a:lnTo>
                <a:lnTo>
                  <a:pt x="121" y="148"/>
                </a:lnTo>
                <a:lnTo>
                  <a:pt x="98" y="127"/>
                </a:lnTo>
                <a:lnTo>
                  <a:pt x="75" y="120"/>
                </a:lnTo>
                <a:lnTo>
                  <a:pt x="53" y="113"/>
                </a:lnTo>
                <a:lnTo>
                  <a:pt x="30" y="106"/>
                </a:lnTo>
                <a:lnTo>
                  <a:pt x="7" y="98"/>
                </a:lnTo>
                <a:lnTo>
                  <a:pt x="0" y="9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7" name="Freeform 19"/>
          <p:cNvSpPr>
            <a:spLocks/>
          </p:cNvSpPr>
          <p:nvPr/>
        </p:nvSpPr>
        <p:spPr bwMode="auto">
          <a:xfrm>
            <a:off x="1125538" y="3514725"/>
            <a:ext cx="2565400" cy="944563"/>
          </a:xfrm>
          <a:custGeom>
            <a:avLst/>
            <a:gdLst>
              <a:gd name="T0" fmla="*/ 2147483647 w 1616"/>
              <a:gd name="T1" fmla="*/ 2147483647 h 595"/>
              <a:gd name="T2" fmla="*/ 2147483647 w 1616"/>
              <a:gd name="T3" fmla="*/ 2147483647 h 595"/>
              <a:gd name="T4" fmla="*/ 2147483647 w 1616"/>
              <a:gd name="T5" fmla="*/ 2147483647 h 595"/>
              <a:gd name="T6" fmla="*/ 2147483647 w 1616"/>
              <a:gd name="T7" fmla="*/ 2147483647 h 595"/>
              <a:gd name="T8" fmla="*/ 2147483647 w 1616"/>
              <a:gd name="T9" fmla="*/ 2147483647 h 595"/>
              <a:gd name="T10" fmla="*/ 2147483647 w 1616"/>
              <a:gd name="T11" fmla="*/ 2147483647 h 595"/>
              <a:gd name="T12" fmla="*/ 2147483647 w 1616"/>
              <a:gd name="T13" fmla="*/ 2147483647 h 595"/>
              <a:gd name="T14" fmla="*/ 2147483647 w 1616"/>
              <a:gd name="T15" fmla="*/ 2147483647 h 595"/>
              <a:gd name="T16" fmla="*/ 2147483647 w 1616"/>
              <a:gd name="T17" fmla="*/ 2147483647 h 595"/>
              <a:gd name="T18" fmla="*/ 2147483647 w 1616"/>
              <a:gd name="T19" fmla="*/ 2147483647 h 595"/>
              <a:gd name="T20" fmla="*/ 2147483647 w 1616"/>
              <a:gd name="T21" fmla="*/ 2147483647 h 595"/>
              <a:gd name="T22" fmla="*/ 2147483647 w 1616"/>
              <a:gd name="T23" fmla="*/ 2147483647 h 595"/>
              <a:gd name="T24" fmla="*/ 2147483647 w 1616"/>
              <a:gd name="T25" fmla="*/ 2147483647 h 595"/>
              <a:gd name="T26" fmla="*/ 2147483647 w 1616"/>
              <a:gd name="T27" fmla="*/ 2147483647 h 595"/>
              <a:gd name="T28" fmla="*/ 2147483647 w 1616"/>
              <a:gd name="T29" fmla="*/ 2147483647 h 595"/>
              <a:gd name="T30" fmla="*/ 2147483647 w 1616"/>
              <a:gd name="T31" fmla="*/ 2147483647 h 595"/>
              <a:gd name="T32" fmla="*/ 2147483647 w 1616"/>
              <a:gd name="T33" fmla="*/ 2147483647 h 595"/>
              <a:gd name="T34" fmla="*/ 2147483647 w 1616"/>
              <a:gd name="T35" fmla="*/ 2147483647 h 595"/>
              <a:gd name="T36" fmla="*/ 2147483647 w 1616"/>
              <a:gd name="T37" fmla="*/ 2147483647 h 595"/>
              <a:gd name="T38" fmla="*/ 2147483647 w 1616"/>
              <a:gd name="T39" fmla="*/ 2147483647 h 595"/>
              <a:gd name="T40" fmla="*/ 2147483647 w 1616"/>
              <a:gd name="T41" fmla="*/ 2147483647 h 595"/>
              <a:gd name="T42" fmla="*/ 2147483647 w 1616"/>
              <a:gd name="T43" fmla="*/ 2147483647 h 595"/>
              <a:gd name="T44" fmla="*/ 2147483647 w 1616"/>
              <a:gd name="T45" fmla="*/ 2147483647 h 595"/>
              <a:gd name="T46" fmla="*/ 0 w 1616"/>
              <a:gd name="T47" fmla="*/ 2147483647 h 595"/>
              <a:gd name="T48" fmla="*/ 2147483647 w 1616"/>
              <a:gd name="T49" fmla="*/ 2147483647 h 595"/>
              <a:gd name="T50" fmla="*/ 2147483647 w 1616"/>
              <a:gd name="T51" fmla="*/ 2147483647 h 595"/>
              <a:gd name="T52" fmla="*/ 2147483647 w 1616"/>
              <a:gd name="T53" fmla="*/ 2147483647 h 595"/>
              <a:gd name="T54" fmla="*/ 2147483647 w 1616"/>
              <a:gd name="T55" fmla="*/ 2147483647 h 595"/>
              <a:gd name="T56" fmla="*/ 2147483647 w 1616"/>
              <a:gd name="T57" fmla="*/ 2147483647 h 595"/>
              <a:gd name="T58" fmla="*/ 2147483647 w 1616"/>
              <a:gd name="T59" fmla="*/ 2147483647 h 595"/>
              <a:gd name="T60" fmla="*/ 2147483647 w 1616"/>
              <a:gd name="T61" fmla="*/ 2147483647 h 595"/>
              <a:gd name="T62" fmla="*/ 2147483647 w 1616"/>
              <a:gd name="T63" fmla="*/ 2147483647 h 595"/>
              <a:gd name="T64" fmla="*/ 2147483647 w 1616"/>
              <a:gd name="T65" fmla="*/ 2147483647 h 595"/>
              <a:gd name="T66" fmla="*/ 2147483647 w 1616"/>
              <a:gd name="T67" fmla="*/ 2147483647 h 595"/>
              <a:gd name="T68" fmla="*/ 2147483647 w 1616"/>
              <a:gd name="T69" fmla="*/ 2147483647 h 595"/>
              <a:gd name="T70" fmla="*/ 2147483647 w 1616"/>
              <a:gd name="T71" fmla="*/ 2147483647 h 595"/>
              <a:gd name="T72" fmla="*/ 2147483647 w 1616"/>
              <a:gd name="T73" fmla="*/ 2147483647 h 595"/>
              <a:gd name="T74" fmla="*/ 2147483647 w 1616"/>
              <a:gd name="T75" fmla="*/ 2147483647 h 595"/>
              <a:gd name="T76" fmla="*/ 2147483647 w 1616"/>
              <a:gd name="T77" fmla="*/ 2147483647 h 595"/>
              <a:gd name="T78" fmla="*/ 2147483647 w 1616"/>
              <a:gd name="T79" fmla="*/ 2147483647 h 595"/>
              <a:gd name="T80" fmla="*/ 2147483647 w 1616"/>
              <a:gd name="T81" fmla="*/ 2147483647 h 595"/>
              <a:gd name="T82" fmla="*/ 2147483647 w 1616"/>
              <a:gd name="T83" fmla="*/ 2147483647 h 595"/>
              <a:gd name="T84" fmla="*/ 2147483647 w 1616"/>
              <a:gd name="T85" fmla="*/ 2147483647 h 595"/>
              <a:gd name="T86" fmla="*/ 2147483647 w 1616"/>
              <a:gd name="T87" fmla="*/ 2147483647 h 595"/>
              <a:gd name="T88" fmla="*/ 2147483647 w 1616"/>
              <a:gd name="T89" fmla="*/ 2147483647 h 595"/>
              <a:gd name="T90" fmla="*/ 2147483647 w 1616"/>
              <a:gd name="T91" fmla="*/ 0 h 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6"/>
              <a:gd name="T139" fmla="*/ 0 h 595"/>
              <a:gd name="T140" fmla="*/ 1616 w 1616"/>
              <a:gd name="T141" fmla="*/ 595 h 59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6" h="595">
                <a:moveTo>
                  <a:pt x="1615" y="0"/>
                </a:moveTo>
                <a:lnTo>
                  <a:pt x="1615" y="141"/>
                </a:lnTo>
                <a:lnTo>
                  <a:pt x="1592" y="141"/>
                </a:lnTo>
                <a:lnTo>
                  <a:pt x="1570" y="155"/>
                </a:lnTo>
                <a:lnTo>
                  <a:pt x="1548" y="162"/>
                </a:lnTo>
                <a:lnTo>
                  <a:pt x="1525" y="155"/>
                </a:lnTo>
                <a:lnTo>
                  <a:pt x="1503" y="155"/>
                </a:lnTo>
                <a:lnTo>
                  <a:pt x="1481" y="155"/>
                </a:lnTo>
                <a:lnTo>
                  <a:pt x="1458" y="155"/>
                </a:lnTo>
                <a:lnTo>
                  <a:pt x="1436" y="162"/>
                </a:lnTo>
                <a:lnTo>
                  <a:pt x="1414" y="169"/>
                </a:lnTo>
                <a:lnTo>
                  <a:pt x="1391" y="183"/>
                </a:lnTo>
                <a:lnTo>
                  <a:pt x="1369" y="198"/>
                </a:lnTo>
                <a:lnTo>
                  <a:pt x="1347" y="205"/>
                </a:lnTo>
                <a:lnTo>
                  <a:pt x="1324" y="212"/>
                </a:lnTo>
                <a:lnTo>
                  <a:pt x="1302" y="219"/>
                </a:lnTo>
                <a:lnTo>
                  <a:pt x="1280" y="226"/>
                </a:lnTo>
                <a:lnTo>
                  <a:pt x="1250" y="233"/>
                </a:lnTo>
                <a:lnTo>
                  <a:pt x="1227" y="240"/>
                </a:lnTo>
                <a:lnTo>
                  <a:pt x="1205" y="247"/>
                </a:lnTo>
                <a:lnTo>
                  <a:pt x="1183" y="254"/>
                </a:lnTo>
                <a:lnTo>
                  <a:pt x="1161" y="261"/>
                </a:lnTo>
                <a:lnTo>
                  <a:pt x="1138" y="268"/>
                </a:lnTo>
                <a:lnTo>
                  <a:pt x="1116" y="275"/>
                </a:lnTo>
                <a:lnTo>
                  <a:pt x="1094" y="282"/>
                </a:lnTo>
                <a:lnTo>
                  <a:pt x="1071" y="289"/>
                </a:lnTo>
                <a:lnTo>
                  <a:pt x="1049" y="297"/>
                </a:lnTo>
                <a:lnTo>
                  <a:pt x="1027" y="311"/>
                </a:lnTo>
                <a:lnTo>
                  <a:pt x="1004" y="311"/>
                </a:lnTo>
                <a:lnTo>
                  <a:pt x="982" y="325"/>
                </a:lnTo>
                <a:lnTo>
                  <a:pt x="960" y="332"/>
                </a:lnTo>
                <a:lnTo>
                  <a:pt x="937" y="339"/>
                </a:lnTo>
                <a:lnTo>
                  <a:pt x="907" y="346"/>
                </a:lnTo>
                <a:lnTo>
                  <a:pt x="885" y="353"/>
                </a:lnTo>
                <a:lnTo>
                  <a:pt x="863" y="367"/>
                </a:lnTo>
                <a:lnTo>
                  <a:pt x="840" y="374"/>
                </a:lnTo>
                <a:lnTo>
                  <a:pt x="818" y="388"/>
                </a:lnTo>
                <a:lnTo>
                  <a:pt x="796" y="396"/>
                </a:lnTo>
                <a:lnTo>
                  <a:pt x="774" y="403"/>
                </a:lnTo>
                <a:lnTo>
                  <a:pt x="751" y="417"/>
                </a:lnTo>
                <a:lnTo>
                  <a:pt x="729" y="424"/>
                </a:lnTo>
                <a:lnTo>
                  <a:pt x="707" y="438"/>
                </a:lnTo>
                <a:lnTo>
                  <a:pt x="684" y="445"/>
                </a:lnTo>
                <a:lnTo>
                  <a:pt x="662" y="452"/>
                </a:lnTo>
                <a:lnTo>
                  <a:pt x="640" y="459"/>
                </a:lnTo>
                <a:lnTo>
                  <a:pt x="610" y="459"/>
                </a:lnTo>
                <a:lnTo>
                  <a:pt x="587" y="473"/>
                </a:lnTo>
                <a:lnTo>
                  <a:pt x="565" y="473"/>
                </a:lnTo>
                <a:lnTo>
                  <a:pt x="543" y="487"/>
                </a:lnTo>
                <a:lnTo>
                  <a:pt x="520" y="495"/>
                </a:lnTo>
                <a:lnTo>
                  <a:pt x="498" y="502"/>
                </a:lnTo>
                <a:lnTo>
                  <a:pt x="468" y="509"/>
                </a:lnTo>
                <a:lnTo>
                  <a:pt x="446" y="516"/>
                </a:lnTo>
                <a:lnTo>
                  <a:pt x="424" y="523"/>
                </a:lnTo>
                <a:lnTo>
                  <a:pt x="401" y="530"/>
                </a:lnTo>
                <a:lnTo>
                  <a:pt x="379" y="537"/>
                </a:lnTo>
                <a:lnTo>
                  <a:pt x="357" y="537"/>
                </a:lnTo>
                <a:lnTo>
                  <a:pt x="334" y="537"/>
                </a:lnTo>
                <a:lnTo>
                  <a:pt x="312" y="544"/>
                </a:lnTo>
                <a:lnTo>
                  <a:pt x="282" y="544"/>
                </a:lnTo>
                <a:lnTo>
                  <a:pt x="260" y="551"/>
                </a:lnTo>
                <a:lnTo>
                  <a:pt x="238" y="551"/>
                </a:lnTo>
                <a:lnTo>
                  <a:pt x="208" y="558"/>
                </a:lnTo>
                <a:lnTo>
                  <a:pt x="178" y="565"/>
                </a:lnTo>
                <a:lnTo>
                  <a:pt x="156" y="572"/>
                </a:lnTo>
                <a:lnTo>
                  <a:pt x="133" y="579"/>
                </a:lnTo>
                <a:lnTo>
                  <a:pt x="111" y="586"/>
                </a:lnTo>
                <a:lnTo>
                  <a:pt x="89" y="586"/>
                </a:lnTo>
                <a:lnTo>
                  <a:pt x="66" y="594"/>
                </a:lnTo>
                <a:lnTo>
                  <a:pt x="44" y="594"/>
                </a:lnTo>
                <a:lnTo>
                  <a:pt x="22" y="594"/>
                </a:lnTo>
                <a:lnTo>
                  <a:pt x="0" y="586"/>
                </a:lnTo>
                <a:lnTo>
                  <a:pt x="0" y="240"/>
                </a:lnTo>
                <a:lnTo>
                  <a:pt x="22" y="240"/>
                </a:lnTo>
                <a:lnTo>
                  <a:pt x="44" y="247"/>
                </a:lnTo>
                <a:lnTo>
                  <a:pt x="66" y="261"/>
                </a:lnTo>
                <a:lnTo>
                  <a:pt x="89" y="261"/>
                </a:lnTo>
                <a:lnTo>
                  <a:pt x="111" y="268"/>
                </a:lnTo>
                <a:lnTo>
                  <a:pt x="133" y="268"/>
                </a:lnTo>
                <a:lnTo>
                  <a:pt x="156" y="268"/>
                </a:lnTo>
                <a:lnTo>
                  <a:pt x="178" y="268"/>
                </a:lnTo>
                <a:lnTo>
                  <a:pt x="200" y="268"/>
                </a:lnTo>
                <a:lnTo>
                  <a:pt x="230" y="268"/>
                </a:lnTo>
                <a:lnTo>
                  <a:pt x="253" y="261"/>
                </a:lnTo>
                <a:lnTo>
                  <a:pt x="275" y="254"/>
                </a:lnTo>
                <a:lnTo>
                  <a:pt x="297" y="247"/>
                </a:lnTo>
                <a:lnTo>
                  <a:pt x="320" y="247"/>
                </a:lnTo>
                <a:lnTo>
                  <a:pt x="342" y="240"/>
                </a:lnTo>
                <a:lnTo>
                  <a:pt x="364" y="233"/>
                </a:lnTo>
                <a:lnTo>
                  <a:pt x="394" y="219"/>
                </a:lnTo>
                <a:lnTo>
                  <a:pt x="424" y="205"/>
                </a:lnTo>
                <a:lnTo>
                  <a:pt x="446" y="198"/>
                </a:lnTo>
                <a:lnTo>
                  <a:pt x="468" y="198"/>
                </a:lnTo>
                <a:lnTo>
                  <a:pt x="491" y="190"/>
                </a:lnTo>
                <a:lnTo>
                  <a:pt x="528" y="183"/>
                </a:lnTo>
                <a:lnTo>
                  <a:pt x="550" y="176"/>
                </a:lnTo>
                <a:lnTo>
                  <a:pt x="573" y="169"/>
                </a:lnTo>
                <a:lnTo>
                  <a:pt x="602" y="162"/>
                </a:lnTo>
                <a:lnTo>
                  <a:pt x="625" y="162"/>
                </a:lnTo>
                <a:lnTo>
                  <a:pt x="647" y="162"/>
                </a:lnTo>
                <a:lnTo>
                  <a:pt x="669" y="155"/>
                </a:lnTo>
                <a:lnTo>
                  <a:pt x="692" y="155"/>
                </a:lnTo>
                <a:lnTo>
                  <a:pt x="714" y="155"/>
                </a:lnTo>
                <a:lnTo>
                  <a:pt x="744" y="155"/>
                </a:lnTo>
                <a:lnTo>
                  <a:pt x="774" y="148"/>
                </a:lnTo>
                <a:lnTo>
                  <a:pt x="796" y="148"/>
                </a:lnTo>
                <a:lnTo>
                  <a:pt x="826" y="148"/>
                </a:lnTo>
                <a:lnTo>
                  <a:pt x="848" y="141"/>
                </a:lnTo>
                <a:lnTo>
                  <a:pt x="870" y="141"/>
                </a:lnTo>
                <a:lnTo>
                  <a:pt x="900" y="134"/>
                </a:lnTo>
                <a:lnTo>
                  <a:pt x="930" y="134"/>
                </a:lnTo>
                <a:lnTo>
                  <a:pt x="952" y="127"/>
                </a:lnTo>
                <a:lnTo>
                  <a:pt x="974" y="127"/>
                </a:lnTo>
                <a:lnTo>
                  <a:pt x="1004" y="127"/>
                </a:lnTo>
                <a:lnTo>
                  <a:pt x="1034" y="120"/>
                </a:lnTo>
                <a:lnTo>
                  <a:pt x="1064" y="120"/>
                </a:lnTo>
                <a:lnTo>
                  <a:pt x="1086" y="113"/>
                </a:lnTo>
                <a:lnTo>
                  <a:pt x="1108" y="106"/>
                </a:lnTo>
                <a:lnTo>
                  <a:pt x="1138" y="106"/>
                </a:lnTo>
                <a:lnTo>
                  <a:pt x="1168" y="99"/>
                </a:lnTo>
                <a:lnTo>
                  <a:pt x="1190" y="99"/>
                </a:lnTo>
                <a:lnTo>
                  <a:pt x="1227" y="91"/>
                </a:lnTo>
                <a:lnTo>
                  <a:pt x="1250" y="91"/>
                </a:lnTo>
                <a:lnTo>
                  <a:pt x="1280" y="91"/>
                </a:lnTo>
                <a:lnTo>
                  <a:pt x="1302" y="91"/>
                </a:lnTo>
                <a:lnTo>
                  <a:pt x="1324" y="91"/>
                </a:lnTo>
                <a:lnTo>
                  <a:pt x="1347" y="84"/>
                </a:lnTo>
                <a:lnTo>
                  <a:pt x="1376" y="77"/>
                </a:lnTo>
                <a:lnTo>
                  <a:pt x="1399" y="70"/>
                </a:lnTo>
                <a:lnTo>
                  <a:pt x="1421" y="63"/>
                </a:lnTo>
                <a:lnTo>
                  <a:pt x="1443" y="56"/>
                </a:lnTo>
                <a:lnTo>
                  <a:pt x="1466" y="56"/>
                </a:lnTo>
                <a:lnTo>
                  <a:pt x="1488" y="49"/>
                </a:lnTo>
                <a:lnTo>
                  <a:pt x="1510" y="49"/>
                </a:lnTo>
                <a:lnTo>
                  <a:pt x="1533" y="42"/>
                </a:lnTo>
                <a:lnTo>
                  <a:pt x="1555" y="35"/>
                </a:lnTo>
                <a:lnTo>
                  <a:pt x="1577" y="28"/>
                </a:lnTo>
                <a:lnTo>
                  <a:pt x="1615" y="0"/>
                </a:lnTo>
              </a:path>
            </a:pathLst>
          </a:custGeom>
          <a:gradFill rotWithShape="0">
            <a:gsLst>
              <a:gs pos="0">
                <a:srgbClr val="6B4724"/>
              </a:gs>
              <a:gs pos="100000">
                <a:srgbClr val="996633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3765550" y="3330575"/>
            <a:ext cx="1735138" cy="427038"/>
          </a:xfrm>
          <a:custGeom>
            <a:avLst/>
            <a:gdLst>
              <a:gd name="T0" fmla="*/ 2147483647 w 1093"/>
              <a:gd name="T1" fmla="*/ 2147483647 h 269"/>
              <a:gd name="T2" fmla="*/ 2147483647 w 1093"/>
              <a:gd name="T3" fmla="*/ 2147483647 h 269"/>
              <a:gd name="T4" fmla="*/ 2147483647 w 1093"/>
              <a:gd name="T5" fmla="*/ 2147483647 h 269"/>
              <a:gd name="T6" fmla="*/ 2147483647 w 1093"/>
              <a:gd name="T7" fmla="*/ 2147483647 h 269"/>
              <a:gd name="T8" fmla="*/ 2147483647 w 1093"/>
              <a:gd name="T9" fmla="*/ 2147483647 h 269"/>
              <a:gd name="T10" fmla="*/ 2147483647 w 1093"/>
              <a:gd name="T11" fmla="*/ 2147483647 h 269"/>
              <a:gd name="T12" fmla="*/ 2147483647 w 1093"/>
              <a:gd name="T13" fmla="*/ 2147483647 h 269"/>
              <a:gd name="T14" fmla="*/ 2147483647 w 1093"/>
              <a:gd name="T15" fmla="*/ 2147483647 h 269"/>
              <a:gd name="T16" fmla="*/ 2147483647 w 1093"/>
              <a:gd name="T17" fmla="*/ 0 h 269"/>
              <a:gd name="T18" fmla="*/ 2147483647 w 1093"/>
              <a:gd name="T19" fmla="*/ 0 h 269"/>
              <a:gd name="T20" fmla="*/ 2147483647 w 1093"/>
              <a:gd name="T21" fmla="*/ 0 h 269"/>
              <a:gd name="T22" fmla="*/ 2147483647 w 1093"/>
              <a:gd name="T23" fmla="*/ 0 h 269"/>
              <a:gd name="T24" fmla="*/ 2147483647 w 1093"/>
              <a:gd name="T25" fmla="*/ 0 h 269"/>
              <a:gd name="T26" fmla="*/ 2147483647 w 1093"/>
              <a:gd name="T27" fmla="*/ 2147483647 h 269"/>
              <a:gd name="T28" fmla="*/ 2147483647 w 1093"/>
              <a:gd name="T29" fmla="*/ 2147483647 h 269"/>
              <a:gd name="T30" fmla="*/ 2147483647 w 1093"/>
              <a:gd name="T31" fmla="*/ 2147483647 h 269"/>
              <a:gd name="T32" fmla="*/ 2147483647 w 1093"/>
              <a:gd name="T33" fmla="*/ 2147483647 h 269"/>
              <a:gd name="T34" fmla="*/ 2147483647 w 1093"/>
              <a:gd name="T35" fmla="*/ 2147483647 h 269"/>
              <a:gd name="T36" fmla="*/ 2147483647 w 1093"/>
              <a:gd name="T37" fmla="*/ 2147483647 h 269"/>
              <a:gd name="T38" fmla="*/ 2147483647 w 1093"/>
              <a:gd name="T39" fmla="*/ 2147483647 h 269"/>
              <a:gd name="T40" fmla="*/ 2147483647 w 1093"/>
              <a:gd name="T41" fmla="*/ 2147483647 h 269"/>
              <a:gd name="T42" fmla="*/ 2147483647 w 1093"/>
              <a:gd name="T43" fmla="*/ 2147483647 h 269"/>
              <a:gd name="T44" fmla="*/ 2147483647 w 1093"/>
              <a:gd name="T45" fmla="*/ 2147483647 h 269"/>
              <a:gd name="T46" fmla="*/ 2147483647 w 1093"/>
              <a:gd name="T47" fmla="*/ 2147483647 h 269"/>
              <a:gd name="T48" fmla="*/ 2147483647 w 1093"/>
              <a:gd name="T49" fmla="*/ 2147483647 h 269"/>
              <a:gd name="T50" fmla="*/ 2147483647 w 1093"/>
              <a:gd name="T51" fmla="*/ 2147483647 h 269"/>
              <a:gd name="T52" fmla="*/ 2147483647 w 1093"/>
              <a:gd name="T53" fmla="*/ 2147483647 h 269"/>
              <a:gd name="T54" fmla="*/ 2147483647 w 1093"/>
              <a:gd name="T55" fmla="*/ 2147483647 h 269"/>
              <a:gd name="T56" fmla="*/ 2147483647 w 1093"/>
              <a:gd name="T57" fmla="*/ 2147483647 h 269"/>
              <a:gd name="T58" fmla="*/ 2147483647 w 1093"/>
              <a:gd name="T59" fmla="*/ 2147483647 h 269"/>
              <a:gd name="T60" fmla="*/ 2147483647 w 1093"/>
              <a:gd name="T61" fmla="*/ 2147483647 h 269"/>
              <a:gd name="T62" fmla="*/ 2147483647 w 1093"/>
              <a:gd name="T63" fmla="*/ 2147483647 h 269"/>
              <a:gd name="T64" fmla="*/ 2147483647 w 1093"/>
              <a:gd name="T65" fmla="*/ 2147483647 h 269"/>
              <a:gd name="T66" fmla="*/ 2147483647 w 1093"/>
              <a:gd name="T67" fmla="*/ 2147483647 h 269"/>
              <a:gd name="T68" fmla="*/ 2147483647 w 1093"/>
              <a:gd name="T69" fmla="*/ 2147483647 h 269"/>
              <a:gd name="T70" fmla="*/ 2147483647 w 1093"/>
              <a:gd name="T71" fmla="*/ 2147483647 h 269"/>
              <a:gd name="T72" fmla="*/ 2147483647 w 1093"/>
              <a:gd name="T73" fmla="*/ 2147483647 h 269"/>
              <a:gd name="T74" fmla="*/ 2147483647 w 1093"/>
              <a:gd name="T75" fmla="*/ 2147483647 h 269"/>
              <a:gd name="T76" fmla="*/ 2147483647 w 1093"/>
              <a:gd name="T77" fmla="*/ 2147483647 h 269"/>
              <a:gd name="T78" fmla="*/ 2147483647 w 1093"/>
              <a:gd name="T79" fmla="*/ 2147483647 h 269"/>
              <a:gd name="T80" fmla="*/ 2147483647 w 1093"/>
              <a:gd name="T81" fmla="*/ 2147483647 h 269"/>
              <a:gd name="T82" fmla="*/ 2147483647 w 1093"/>
              <a:gd name="T83" fmla="*/ 2147483647 h 269"/>
              <a:gd name="T84" fmla="*/ 2147483647 w 1093"/>
              <a:gd name="T85" fmla="*/ 2147483647 h 269"/>
              <a:gd name="T86" fmla="*/ 2147483647 w 1093"/>
              <a:gd name="T87" fmla="*/ 2147483647 h 269"/>
              <a:gd name="T88" fmla="*/ 2147483647 w 1093"/>
              <a:gd name="T89" fmla="*/ 2147483647 h 269"/>
              <a:gd name="T90" fmla="*/ 2147483647 w 1093"/>
              <a:gd name="T91" fmla="*/ 2147483647 h 269"/>
              <a:gd name="T92" fmla="*/ 2147483647 w 1093"/>
              <a:gd name="T93" fmla="*/ 2147483647 h 269"/>
              <a:gd name="T94" fmla="*/ 2147483647 w 1093"/>
              <a:gd name="T95" fmla="*/ 2147483647 h 269"/>
              <a:gd name="T96" fmla="*/ 0 w 1093"/>
              <a:gd name="T97" fmla="*/ 2147483647 h 2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3"/>
              <a:gd name="T148" fmla="*/ 0 h 269"/>
              <a:gd name="T149" fmla="*/ 1093 w 1093"/>
              <a:gd name="T150" fmla="*/ 269 h 26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3" h="269">
                <a:moveTo>
                  <a:pt x="7" y="92"/>
                </a:moveTo>
                <a:lnTo>
                  <a:pt x="29" y="58"/>
                </a:lnTo>
                <a:lnTo>
                  <a:pt x="52" y="50"/>
                </a:lnTo>
                <a:lnTo>
                  <a:pt x="74" y="41"/>
                </a:lnTo>
                <a:lnTo>
                  <a:pt x="96" y="33"/>
                </a:lnTo>
                <a:lnTo>
                  <a:pt x="118" y="33"/>
                </a:lnTo>
                <a:lnTo>
                  <a:pt x="141" y="33"/>
                </a:lnTo>
                <a:lnTo>
                  <a:pt x="163" y="25"/>
                </a:lnTo>
                <a:lnTo>
                  <a:pt x="185" y="25"/>
                </a:lnTo>
                <a:lnTo>
                  <a:pt x="208" y="25"/>
                </a:lnTo>
                <a:lnTo>
                  <a:pt x="230" y="16"/>
                </a:lnTo>
                <a:lnTo>
                  <a:pt x="252" y="8"/>
                </a:lnTo>
                <a:lnTo>
                  <a:pt x="274" y="8"/>
                </a:lnTo>
                <a:lnTo>
                  <a:pt x="297" y="8"/>
                </a:lnTo>
                <a:lnTo>
                  <a:pt x="319" y="8"/>
                </a:lnTo>
                <a:lnTo>
                  <a:pt x="341" y="8"/>
                </a:lnTo>
                <a:lnTo>
                  <a:pt x="364" y="8"/>
                </a:lnTo>
                <a:lnTo>
                  <a:pt x="386" y="0"/>
                </a:lnTo>
                <a:lnTo>
                  <a:pt x="408" y="0"/>
                </a:lnTo>
                <a:lnTo>
                  <a:pt x="438" y="0"/>
                </a:lnTo>
                <a:lnTo>
                  <a:pt x="468" y="0"/>
                </a:lnTo>
                <a:lnTo>
                  <a:pt x="490" y="0"/>
                </a:lnTo>
                <a:lnTo>
                  <a:pt x="520" y="0"/>
                </a:lnTo>
                <a:lnTo>
                  <a:pt x="549" y="0"/>
                </a:lnTo>
                <a:lnTo>
                  <a:pt x="572" y="0"/>
                </a:lnTo>
                <a:lnTo>
                  <a:pt x="594" y="0"/>
                </a:lnTo>
                <a:lnTo>
                  <a:pt x="616" y="0"/>
                </a:lnTo>
                <a:lnTo>
                  <a:pt x="638" y="8"/>
                </a:lnTo>
                <a:lnTo>
                  <a:pt x="661" y="8"/>
                </a:lnTo>
                <a:lnTo>
                  <a:pt x="683" y="16"/>
                </a:lnTo>
                <a:lnTo>
                  <a:pt x="705" y="25"/>
                </a:lnTo>
                <a:lnTo>
                  <a:pt x="728" y="25"/>
                </a:lnTo>
                <a:lnTo>
                  <a:pt x="750" y="33"/>
                </a:lnTo>
                <a:lnTo>
                  <a:pt x="772" y="41"/>
                </a:lnTo>
                <a:lnTo>
                  <a:pt x="802" y="50"/>
                </a:lnTo>
                <a:lnTo>
                  <a:pt x="824" y="58"/>
                </a:lnTo>
                <a:lnTo>
                  <a:pt x="846" y="58"/>
                </a:lnTo>
                <a:lnTo>
                  <a:pt x="876" y="58"/>
                </a:lnTo>
                <a:lnTo>
                  <a:pt x="898" y="58"/>
                </a:lnTo>
                <a:lnTo>
                  <a:pt x="921" y="58"/>
                </a:lnTo>
                <a:lnTo>
                  <a:pt x="950" y="58"/>
                </a:lnTo>
                <a:lnTo>
                  <a:pt x="973" y="67"/>
                </a:lnTo>
                <a:lnTo>
                  <a:pt x="995" y="67"/>
                </a:lnTo>
                <a:lnTo>
                  <a:pt x="1017" y="67"/>
                </a:lnTo>
                <a:lnTo>
                  <a:pt x="1040" y="67"/>
                </a:lnTo>
                <a:lnTo>
                  <a:pt x="1062" y="67"/>
                </a:lnTo>
                <a:lnTo>
                  <a:pt x="1092" y="67"/>
                </a:lnTo>
                <a:lnTo>
                  <a:pt x="1092" y="268"/>
                </a:lnTo>
                <a:lnTo>
                  <a:pt x="1069" y="268"/>
                </a:lnTo>
                <a:lnTo>
                  <a:pt x="1047" y="259"/>
                </a:lnTo>
                <a:lnTo>
                  <a:pt x="1025" y="242"/>
                </a:lnTo>
                <a:lnTo>
                  <a:pt x="1010" y="217"/>
                </a:lnTo>
                <a:lnTo>
                  <a:pt x="988" y="201"/>
                </a:lnTo>
                <a:lnTo>
                  <a:pt x="973" y="175"/>
                </a:lnTo>
                <a:lnTo>
                  <a:pt x="950" y="167"/>
                </a:lnTo>
                <a:lnTo>
                  <a:pt x="928" y="150"/>
                </a:lnTo>
                <a:lnTo>
                  <a:pt x="906" y="150"/>
                </a:lnTo>
                <a:lnTo>
                  <a:pt x="884" y="150"/>
                </a:lnTo>
                <a:lnTo>
                  <a:pt x="861" y="150"/>
                </a:lnTo>
                <a:lnTo>
                  <a:pt x="839" y="150"/>
                </a:lnTo>
                <a:lnTo>
                  <a:pt x="817" y="150"/>
                </a:lnTo>
                <a:lnTo>
                  <a:pt x="794" y="142"/>
                </a:lnTo>
                <a:lnTo>
                  <a:pt x="772" y="142"/>
                </a:lnTo>
                <a:lnTo>
                  <a:pt x="750" y="142"/>
                </a:lnTo>
                <a:lnTo>
                  <a:pt x="728" y="142"/>
                </a:lnTo>
                <a:lnTo>
                  <a:pt x="705" y="134"/>
                </a:lnTo>
                <a:lnTo>
                  <a:pt x="683" y="134"/>
                </a:lnTo>
                <a:lnTo>
                  <a:pt x="661" y="142"/>
                </a:lnTo>
                <a:lnTo>
                  <a:pt x="638" y="142"/>
                </a:lnTo>
                <a:lnTo>
                  <a:pt x="616" y="142"/>
                </a:lnTo>
                <a:lnTo>
                  <a:pt x="594" y="150"/>
                </a:lnTo>
                <a:lnTo>
                  <a:pt x="572" y="150"/>
                </a:lnTo>
                <a:lnTo>
                  <a:pt x="549" y="150"/>
                </a:lnTo>
                <a:lnTo>
                  <a:pt x="527" y="159"/>
                </a:lnTo>
                <a:lnTo>
                  <a:pt x="505" y="159"/>
                </a:lnTo>
                <a:lnTo>
                  <a:pt x="482" y="159"/>
                </a:lnTo>
                <a:lnTo>
                  <a:pt x="460" y="150"/>
                </a:lnTo>
                <a:lnTo>
                  <a:pt x="438" y="150"/>
                </a:lnTo>
                <a:lnTo>
                  <a:pt x="416" y="142"/>
                </a:lnTo>
                <a:lnTo>
                  <a:pt x="393" y="142"/>
                </a:lnTo>
                <a:lnTo>
                  <a:pt x="371" y="142"/>
                </a:lnTo>
                <a:lnTo>
                  <a:pt x="349" y="142"/>
                </a:lnTo>
                <a:lnTo>
                  <a:pt x="326" y="142"/>
                </a:lnTo>
                <a:lnTo>
                  <a:pt x="304" y="150"/>
                </a:lnTo>
                <a:lnTo>
                  <a:pt x="282" y="150"/>
                </a:lnTo>
                <a:lnTo>
                  <a:pt x="260" y="150"/>
                </a:lnTo>
                <a:lnTo>
                  <a:pt x="237" y="150"/>
                </a:lnTo>
                <a:lnTo>
                  <a:pt x="215" y="150"/>
                </a:lnTo>
                <a:lnTo>
                  <a:pt x="193" y="150"/>
                </a:lnTo>
                <a:lnTo>
                  <a:pt x="170" y="150"/>
                </a:lnTo>
                <a:lnTo>
                  <a:pt x="148" y="150"/>
                </a:lnTo>
                <a:lnTo>
                  <a:pt x="126" y="159"/>
                </a:lnTo>
                <a:lnTo>
                  <a:pt x="111" y="184"/>
                </a:lnTo>
                <a:lnTo>
                  <a:pt x="89" y="192"/>
                </a:lnTo>
                <a:lnTo>
                  <a:pt x="74" y="217"/>
                </a:lnTo>
                <a:lnTo>
                  <a:pt x="52" y="226"/>
                </a:lnTo>
                <a:lnTo>
                  <a:pt x="29" y="234"/>
                </a:lnTo>
                <a:lnTo>
                  <a:pt x="0" y="242"/>
                </a:lnTo>
                <a:lnTo>
                  <a:pt x="7" y="92"/>
                </a:lnTo>
              </a:path>
            </a:pathLst>
          </a:custGeom>
          <a:gradFill rotWithShape="0">
            <a:gsLst>
              <a:gs pos="0">
                <a:srgbClr val="6B4724"/>
              </a:gs>
              <a:gs pos="100000">
                <a:srgbClr val="996633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89" name="Freeform 21"/>
          <p:cNvSpPr>
            <a:spLocks/>
          </p:cNvSpPr>
          <p:nvPr/>
        </p:nvSpPr>
        <p:spPr bwMode="auto">
          <a:xfrm>
            <a:off x="5586413" y="3448050"/>
            <a:ext cx="2720975" cy="1157288"/>
          </a:xfrm>
          <a:custGeom>
            <a:avLst/>
            <a:gdLst>
              <a:gd name="T0" fmla="*/ 2147483647 w 1714"/>
              <a:gd name="T1" fmla="*/ 2147483647 h 729"/>
              <a:gd name="T2" fmla="*/ 2147483647 w 1714"/>
              <a:gd name="T3" fmla="*/ 2147483647 h 729"/>
              <a:gd name="T4" fmla="*/ 2147483647 w 1714"/>
              <a:gd name="T5" fmla="*/ 2147483647 h 729"/>
              <a:gd name="T6" fmla="*/ 2147483647 w 1714"/>
              <a:gd name="T7" fmla="*/ 2147483647 h 729"/>
              <a:gd name="T8" fmla="*/ 2147483647 w 1714"/>
              <a:gd name="T9" fmla="*/ 2147483647 h 729"/>
              <a:gd name="T10" fmla="*/ 2147483647 w 1714"/>
              <a:gd name="T11" fmla="*/ 2147483647 h 729"/>
              <a:gd name="T12" fmla="*/ 2147483647 w 1714"/>
              <a:gd name="T13" fmla="*/ 2147483647 h 729"/>
              <a:gd name="T14" fmla="*/ 2147483647 w 1714"/>
              <a:gd name="T15" fmla="*/ 2147483647 h 729"/>
              <a:gd name="T16" fmla="*/ 2147483647 w 1714"/>
              <a:gd name="T17" fmla="*/ 2147483647 h 729"/>
              <a:gd name="T18" fmla="*/ 2147483647 w 1714"/>
              <a:gd name="T19" fmla="*/ 2147483647 h 729"/>
              <a:gd name="T20" fmla="*/ 2147483647 w 1714"/>
              <a:gd name="T21" fmla="*/ 2147483647 h 729"/>
              <a:gd name="T22" fmla="*/ 2147483647 w 1714"/>
              <a:gd name="T23" fmla="*/ 2147483647 h 729"/>
              <a:gd name="T24" fmla="*/ 2147483647 w 1714"/>
              <a:gd name="T25" fmla="*/ 2147483647 h 729"/>
              <a:gd name="T26" fmla="*/ 2147483647 w 1714"/>
              <a:gd name="T27" fmla="*/ 2147483647 h 729"/>
              <a:gd name="T28" fmla="*/ 2147483647 w 1714"/>
              <a:gd name="T29" fmla="*/ 2147483647 h 729"/>
              <a:gd name="T30" fmla="*/ 2147483647 w 1714"/>
              <a:gd name="T31" fmla="*/ 2147483647 h 729"/>
              <a:gd name="T32" fmla="*/ 2147483647 w 1714"/>
              <a:gd name="T33" fmla="*/ 2147483647 h 729"/>
              <a:gd name="T34" fmla="*/ 2147483647 w 1714"/>
              <a:gd name="T35" fmla="*/ 2147483647 h 729"/>
              <a:gd name="T36" fmla="*/ 2147483647 w 1714"/>
              <a:gd name="T37" fmla="*/ 2147483647 h 729"/>
              <a:gd name="T38" fmla="*/ 2147483647 w 1714"/>
              <a:gd name="T39" fmla="*/ 2147483647 h 729"/>
              <a:gd name="T40" fmla="*/ 2147483647 w 1714"/>
              <a:gd name="T41" fmla="*/ 2147483647 h 729"/>
              <a:gd name="T42" fmla="*/ 2147483647 w 1714"/>
              <a:gd name="T43" fmla="*/ 2147483647 h 729"/>
              <a:gd name="T44" fmla="*/ 2147483647 w 1714"/>
              <a:gd name="T45" fmla="*/ 2147483647 h 729"/>
              <a:gd name="T46" fmla="*/ 2147483647 w 1714"/>
              <a:gd name="T47" fmla="*/ 2147483647 h 729"/>
              <a:gd name="T48" fmla="*/ 2147483647 w 1714"/>
              <a:gd name="T49" fmla="*/ 2147483647 h 729"/>
              <a:gd name="T50" fmla="*/ 2147483647 w 1714"/>
              <a:gd name="T51" fmla="*/ 2147483647 h 729"/>
              <a:gd name="T52" fmla="*/ 2147483647 w 1714"/>
              <a:gd name="T53" fmla="*/ 2147483647 h 729"/>
              <a:gd name="T54" fmla="*/ 2147483647 w 1714"/>
              <a:gd name="T55" fmla="*/ 2147483647 h 729"/>
              <a:gd name="T56" fmla="*/ 2147483647 w 1714"/>
              <a:gd name="T57" fmla="*/ 2147483647 h 729"/>
              <a:gd name="T58" fmla="*/ 2147483647 w 1714"/>
              <a:gd name="T59" fmla="*/ 2147483647 h 729"/>
              <a:gd name="T60" fmla="*/ 2147483647 w 1714"/>
              <a:gd name="T61" fmla="*/ 2147483647 h 729"/>
              <a:gd name="T62" fmla="*/ 2147483647 w 1714"/>
              <a:gd name="T63" fmla="*/ 2147483647 h 729"/>
              <a:gd name="T64" fmla="*/ 2147483647 w 1714"/>
              <a:gd name="T65" fmla="*/ 2147483647 h 729"/>
              <a:gd name="T66" fmla="*/ 2147483647 w 1714"/>
              <a:gd name="T67" fmla="*/ 2147483647 h 729"/>
              <a:gd name="T68" fmla="*/ 2147483647 w 1714"/>
              <a:gd name="T69" fmla="*/ 2147483647 h 729"/>
              <a:gd name="T70" fmla="*/ 2147483647 w 1714"/>
              <a:gd name="T71" fmla="*/ 2147483647 h 729"/>
              <a:gd name="T72" fmla="*/ 2147483647 w 1714"/>
              <a:gd name="T73" fmla="*/ 2147483647 h 729"/>
              <a:gd name="T74" fmla="*/ 2147483647 w 1714"/>
              <a:gd name="T75" fmla="*/ 2147483647 h 729"/>
              <a:gd name="T76" fmla="*/ 2147483647 w 1714"/>
              <a:gd name="T77" fmla="*/ 2147483647 h 729"/>
              <a:gd name="T78" fmla="*/ 2147483647 w 1714"/>
              <a:gd name="T79" fmla="*/ 2147483647 h 729"/>
              <a:gd name="T80" fmla="*/ 2147483647 w 1714"/>
              <a:gd name="T81" fmla="*/ 2147483647 h 729"/>
              <a:gd name="T82" fmla="*/ 2147483647 w 1714"/>
              <a:gd name="T83" fmla="*/ 2147483647 h 729"/>
              <a:gd name="T84" fmla="*/ 2147483647 w 1714"/>
              <a:gd name="T85" fmla="*/ 2147483647 h 729"/>
              <a:gd name="T86" fmla="*/ 2147483647 w 1714"/>
              <a:gd name="T87" fmla="*/ 2147483647 h 729"/>
              <a:gd name="T88" fmla="*/ 2147483647 w 1714"/>
              <a:gd name="T89" fmla="*/ 2147483647 h 729"/>
              <a:gd name="T90" fmla="*/ 2147483647 w 1714"/>
              <a:gd name="T91" fmla="*/ 2147483647 h 729"/>
              <a:gd name="T92" fmla="*/ 2147483647 w 1714"/>
              <a:gd name="T93" fmla="*/ 2147483647 h 729"/>
              <a:gd name="T94" fmla="*/ 0 w 1714"/>
              <a:gd name="T95" fmla="*/ 2147483647 h 7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14"/>
              <a:gd name="T145" fmla="*/ 0 h 729"/>
              <a:gd name="T146" fmla="*/ 1714 w 1714"/>
              <a:gd name="T147" fmla="*/ 729 h 7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14" h="729">
                <a:moveTo>
                  <a:pt x="0" y="0"/>
                </a:moveTo>
                <a:lnTo>
                  <a:pt x="30" y="14"/>
                </a:lnTo>
                <a:lnTo>
                  <a:pt x="60" y="35"/>
                </a:lnTo>
                <a:lnTo>
                  <a:pt x="83" y="49"/>
                </a:lnTo>
                <a:lnTo>
                  <a:pt x="98" y="70"/>
                </a:lnTo>
                <a:lnTo>
                  <a:pt x="121" y="84"/>
                </a:lnTo>
                <a:lnTo>
                  <a:pt x="144" y="98"/>
                </a:lnTo>
                <a:lnTo>
                  <a:pt x="166" y="106"/>
                </a:lnTo>
                <a:lnTo>
                  <a:pt x="189" y="106"/>
                </a:lnTo>
                <a:lnTo>
                  <a:pt x="212" y="113"/>
                </a:lnTo>
                <a:lnTo>
                  <a:pt x="242" y="113"/>
                </a:lnTo>
                <a:lnTo>
                  <a:pt x="265" y="120"/>
                </a:lnTo>
                <a:lnTo>
                  <a:pt x="288" y="127"/>
                </a:lnTo>
                <a:lnTo>
                  <a:pt x="310" y="134"/>
                </a:lnTo>
                <a:lnTo>
                  <a:pt x="333" y="127"/>
                </a:lnTo>
                <a:lnTo>
                  <a:pt x="356" y="127"/>
                </a:lnTo>
                <a:lnTo>
                  <a:pt x="386" y="120"/>
                </a:lnTo>
                <a:lnTo>
                  <a:pt x="409" y="120"/>
                </a:lnTo>
                <a:lnTo>
                  <a:pt x="432" y="113"/>
                </a:lnTo>
                <a:lnTo>
                  <a:pt x="462" y="113"/>
                </a:lnTo>
                <a:lnTo>
                  <a:pt x="485" y="113"/>
                </a:lnTo>
                <a:lnTo>
                  <a:pt x="507" y="113"/>
                </a:lnTo>
                <a:lnTo>
                  <a:pt x="538" y="113"/>
                </a:lnTo>
                <a:lnTo>
                  <a:pt x="560" y="113"/>
                </a:lnTo>
                <a:lnTo>
                  <a:pt x="583" y="113"/>
                </a:lnTo>
                <a:lnTo>
                  <a:pt x="606" y="113"/>
                </a:lnTo>
                <a:lnTo>
                  <a:pt x="636" y="127"/>
                </a:lnTo>
                <a:lnTo>
                  <a:pt x="667" y="141"/>
                </a:lnTo>
                <a:lnTo>
                  <a:pt x="689" y="148"/>
                </a:lnTo>
                <a:lnTo>
                  <a:pt x="712" y="162"/>
                </a:lnTo>
                <a:lnTo>
                  <a:pt x="735" y="176"/>
                </a:lnTo>
                <a:lnTo>
                  <a:pt x="757" y="183"/>
                </a:lnTo>
                <a:lnTo>
                  <a:pt x="780" y="197"/>
                </a:lnTo>
                <a:lnTo>
                  <a:pt x="811" y="219"/>
                </a:lnTo>
                <a:lnTo>
                  <a:pt x="841" y="240"/>
                </a:lnTo>
                <a:lnTo>
                  <a:pt x="864" y="247"/>
                </a:lnTo>
                <a:lnTo>
                  <a:pt x="894" y="247"/>
                </a:lnTo>
                <a:lnTo>
                  <a:pt x="924" y="254"/>
                </a:lnTo>
                <a:lnTo>
                  <a:pt x="955" y="254"/>
                </a:lnTo>
                <a:lnTo>
                  <a:pt x="985" y="254"/>
                </a:lnTo>
                <a:lnTo>
                  <a:pt x="1015" y="254"/>
                </a:lnTo>
                <a:lnTo>
                  <a:pt x="1038" y="254"/>
                </a:lnTo>
                <a:lnTo>
                  <a:pt x="1068" y="254"/>
                </a:lnTo>
                <a:lnTo>
                  <a:pt x="1091" y="254"/>
                </a:lnTo>
                <a:lnTo>
                  <a:pt x="1114" y="268"/>
                </a:lnTo>
                <a:lnTo>
                  <a:pt x="1136" y="275"/>
                </a:lnTo>
                <a:lnTo>
                  <a:pt x="1167" y="289"/>
                </a:lnTo>
                <a:lnTo>
                  <a:pt x="1190" y="303"/>
                </a:lnTo>
                <a:lnTo>
                  <a:pt x="1212" y="310"/>
                </a:lnTo>
                <a:lnTo>
                  <a:pt x="1243" y="318"/>
                </a:lnTo>
                <a:lnTo>
                  <a:pt x="1273" y="325"/>
                </a:lnTo>
                <a:lnTo>
                  <a:pt x="1296" y="332"/>
                </a:lnTo>
                <a:lnTo>
                  <a:pt x="1326" y="339"/>
                </a:lnTo>
                <a:lnTo>
                  <a:pt x="1349" y="339"/>
                </a:lnTo>
                <a:lnTo>
                  <a:pt x="1379" y="346"/>
                </a:lnTo>
                <a:lnTo>
                  <a:pt x="1402" y="353"/>
                </a:lnTo>
                <a:lnTo>
                  <a:pt x="1424" y="353"/>
                </a:lnTo>
                <a:lnTo>
                  <a:pt x="1455" y="353"/>
                </a:lnTo>
                <a:lnTo>
                  <a:pt x="1478" y="353"/>
                </a:lnTo>
                <a:lnTo>
                  <a:pt x="1500" y="346"/>
                </a:lnTo>
                <a:lnTo>
                  <a:pt x="1523" y="346"/>
                </a:lnTo>
                <a:lnTo>
                  <a:pt x="1546" y="346"/>
                </a:lnTo>
                <a:lnTo>
                  <a:pt x="1568" y="346"/>
                </a:lnTo>
                <a:lnTo>
                  <a:pt x="1591" y="339"/>
                </a:lnTo>
                <a:lnTo>
                  <a:pt x="1614" y="339"/>
                </a:lnTo>
                <a:lnTo>
                  <a:pt x="1637" y="332"/>
                </a:lnTo>
                <a:lnTo>
                  <a:pt x="1659" y="332"/>
                </a:lnTo>
                <a:lnTo>
                  <a:pt x="1713" y="303"/>
                </a:lnTo>
                <a:lnTo>
                  <a:pt x="1713" y="692"/>
                </a:lnTo>
                <a:lnTo>
                  <a:pt x="1690" y="699"/>
                </a:lnTo>
                <a:lnTo>
                  <a:pt x="1667" y="699"/>
                </a:lnTo>
                <a:lnTo>
                  <a:pt x="1644" y="706"/>
                </a:lnTo>
                <a:lnTo>
                  <a:pt x="1622" y="706"/>
                </a:lnTo>
                <a:lnTo>
                  <a:pt x="1599" y="720"/>
                </a:lnTo>
                <a:lnTo>
                  <a:pt x="1576" y="720"/>
                </a:lnTo>
                <a:lnTo>
                  <a:pt x="1553" y="728"/>
                </a:lnTo>
                <a:lnTo>
                  <a:pt x="1531" y="728"/>
                </a:lnTo>
                <a:lnTo>
                  <a:pt x="1508" y="728"/>
                </a:lnTo>
                <a:lnTo>
                  <a:pt x="1485" y="728"/>
                </a:lnTo>
                <a:lnTo>
                  <a:pt x="1462" y="728"/>
                </a:lnTo>
                <a:lnTo>
                  <a:pt x="1440" y="728"/>
                </a:lnTo>
                <a:lnTo>
                  <a:pt x="1417" y="728"/>
                </a:lnTo>
                <a:lnTo>
                  <a:pt x="1394" y="728"/>
                </a:lnTo>
                <a:lnTo>
                  <a:pt x="1371" y="728"/>
                </a:lnTo>
                <a:lnTo>
                  <a:pt x="1349" y="728"/>
                </a:lnTo>
                <a:lnTo>
                  <a:pt x="1326" y="728"/>
                </a:lnTo>
                <a:lnTo>
                  <a:pt x="1303" y="720"/>
                </a:lnTo>
                <a:lnTo>
                  <a:pt x="1280" y="706"/>
                </a:lnTo>
                <a:lnTo>
                  <a:pt x="1258" y="699"/>
                </a:lnTo>
                <a:lnTo>
                  <a:pt x="1235" y="699"/>
                </a:lnTo>
                <a:lnTo>
                  <a:pt x="1212" y="699"/>
                </a:lnTo>
                <a:lnTo>
                  <a:pt x="1190" y="699"/>
                </a:lnTo>
                <a:lnTo>
                  <a:pt x="1167" y="706"/>
                </a:lnTo>
                <a:lnTo>
                  <a:pt x="1144" y="706"/>
                </a:lnTo>
                <a:lnTo>
                  <a:pt x="1121" y="706"/>
                </a:lnTo>
                <a:lnTo>
                  <a:pt x="1099" y="685"/>
                </a:lnTo>
                <a:lnTo>
                  <a:pt x="1076" y="671"/>
                </a:lnTo>
                <a:lnTo>
                  <a:pt x="1053" y="664"/>
                </a:lnTo>
                <a:lnTo>
                  <a:pt x="1030" y="657"/>
                </a:lnTo>
                <a:lnTo>
                  <a:pt x="1008" y="650"/>
                </a:lnTo>
                <a:lnTo>
                  <a:pt x="985" y="636"/>
                </a:lnTo>
                <a:lnTo>
                  <a:pt x="962" y="621"/>
                </a:lnTo>
                <a:lnTo>
                  <a:pt x="939" y="607"/>
                </a:lnTo>
                <a:lnTo>
                  <a:pt x="917" y="600"/>
                </a:lnTo>
                <a:lnTo>
                  <a:pt x="894" y="586"/>
                </a:lnTo>
                <a:lnTo>
                  <a:pt x="871" y="572"/>
                </a:lnTo>
                <a:lnTo>
                  <a:pt x="848" y="565"/>
                </a:lnTo>
                <a:lnTo>
                  <a:pt x="826" y="558"/>
                </a:lnTo>
                <a:lnTo>
                  <a:pt x="803" y="544"/>
                </a:lnTo>
                <a:lnTo>
                  <a:pt x="780" y="537"/>
                </a:lnTo>
                <a:lnTo>
                  <a:pt x="757" y="530"/>
                </a:lnTo>
                <a:lnTo>
                  <a:pt x="735" y="523"/>
                </a:lnTo>
                <a:lnTo>
                  <a:pt x="712" y="515"/>
                </a:lnTo>
                <a:lnTo>
                  <a:pt x="689" y="508"/>
                </a:lnTo>
                <a:lnTo>
                  <a:pt x="667" y="494"/>
                </a:lnTo>
                <a:lnTo>
                  <a:pt x="644" y="480"/>
                </a:lnTo>
                <a:lnTo>
                  <a:pt x="621" y="480"/>
                </a:lnTo>
                <a:lnTo>
                  <a:pt x="598" y="466"/>
                </a:lnTo>
                <a:lnTo>
                  <a:pt x="576" y="459"/>
                </a:lnTo>
                <a:lnTo>
                  <a:pt x="553" y="445"/>
                </a:lnTo>
                <a:lnTo>
                  <a:pt x="530" y="431"/>
                </a:lnTo>
                <a:lnTo>
                  <a:pt x="507" y="424"/>
                </a:lnTo>
                <a:lnTo>
                  <a:pt x="485" y="409"/>
                </a:lnTo>
                <a:lnTo>
                  <a:pt x="462" y="402"/>
                </a:lnTo>
                <a:lnTo>
                  <a:pt x="439" y="395"/>
                </a:lnTo>
                <a:lnTo>
                  <a:pt x="416" y="388"/>
                </a:lnTo>
                <a:lnTo>
                  <a:pt x="394" y="381"/>
                </a:lnTo>
                <a:lnTo>
                  <a:pt x="371" y="367"/>
                </a:lnTo>
                <a:lnTo>
                  <a:pt x="348" y="353"/>
                </a:lnTo>
                <a:lnTo>
                  <a:pt x="325" y="346"/>
                </a:lnTo>
                <a:lnTo>
                  <a:pt x="303" y="339"/>
                </a:lnTo>
                <a:lnTo>
                  <a:pt x="280" y="332"/>
                </a:lnTo>
                <a:lnTo>
                  <a:pt x="257" y="325"/>
                </a:lnTo>
                <a:lnTo>
                  <a:pt x="234" y="318"/>
                </a:lnTo>
                <a:lnTo>
                  <a:pt x="212" y="310"/>
                </a:lnTo>
                <a:lnTo>
                  <a:pt x="189" y="303"/>
                </a:lnTo>
                <a:lnTo>
                  <a:pt x="166" y="296"/>
                </a:lnTo>
                <a:lnTo>
                  <a:pt x="144" y="282"/>
                </a:lnTo>
                <a:lnTo>
                  <a:pt x="121" y="268"/>
                </a:lnTo>
                <a:lnTo>
                  <a:pt x="98" y="254"/>
                </a:lnTo>
                <a:lnTo>
                  <a:pt x="75" y="247"/>
                </a:lnTo>
                <a:lnTo>
                  <a:pt x="53" y="240"/>
                </a:lnTo>
                <a:lnTo>
                  <a:pt x="30" y="233"/>
                </a:lnTo>
                <a:lnTo>
                  <a:pt x="0" y="21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6B4724"/>
              </a:gs>
              <a:gs pos="100000">
                <a:srgbClr val="996633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>
            <a:off x="1103313" y="3392488"/>
            <a:ext cx="2593975" cy="619125"/>
          </a:xfrm>
          <a:custGeom>
            <a:avLst/>
            <a:gdLst>
              <a:gd name="T0" fmla="*/ 2147483647 w 1634"/>
              <a:gd name="T1" fmla="*/ 2147483647 h 390"/>
              <a:gd name="T2" fmla="*/ 2147483647 w 1634"/>
              <a:gd name="T3" fmla="*/ 2147483647 h 390"/>
              <a:gd name="T4" fmla="*/ 2147483647 w 1634"/>
              <a:gd name="T5" fmla="*/ 2147483647 h 390"/>
              <a:gd name="T6" fmla="*/ 2147483647 w 1634"/>
              <a:gd name="T7" fmla="*/ 2147483647 h 390"/>
              <a:gd name="T8" fmla="*/ 2147483647 w 1634"/>
              <a:gd name="T9" fmla="*/ 2147483647 h 390"/>
              <a:gd name="T10" fmla="*/ 2147483647 w 1634"/>
              <a:gd name="T11" fmla="*/ 2147483647 h 390"/>
              <a:gd name="T12" fmla="*/ 2147483647 w 1634"/>
              <a:gd name="T13" fmla="*/ 2147483647 h 390"/>
              <a:gd name="T14" fmla="*/ 2147483647 w 1634"/>
              <a:gd name="T15" fmla="*/ 2147483647 h 390"/>
              <a:gd name="T16" fmla="*/ 2147483647 w 1634"/>
              <a:gd name="T17" fmla="*/ 2147483647 h 390"/>
              <a:gd name="T18" fmla="*/ 2147483647 w 1634"/>
              <a:gd name="T19" fmla="*/ 2147483647 h 390"/>
              <a:gd name="T20" fmla="*/ 2147483647 w 1634"/>
              <a:gd name="T21" fmla="*/ 2147483647 h 390"/>
              <a:gd name="T22" fmla="*/ 2147483647 w 1634"/>
              <a:gd name="T23" fmla="*/ 2147483647 h 390"/>
              <a:gd name="T24" fmla="*/ 2147483647 w 1634"/>
              <a:gd name="T25" fmla="*/ 2147483647 h 390"/>
              <a:gd name="T26" fmla="*/ 2147483647 w 1634"/>
              <a:gd name="T27" fmla="*/ 2147483647 h 390"/>
              <a:gd name="T28" fmla="*/ 2147483647 w 1634"/>
              <a:gd name="T29" fmla="*/ 2147483647 h 390"/>
              <a:gd name="T30" fmla="*/ 2147483647 w 1634"/>
              <a:gd name="T31" fmla="*/ 2147483647 h 390"/>
              <a:gd name="T32" fmla="*/ 2147483647 w 1634"/>
              <a:gd name="T33" fmla="*/ 2147483647 h 390"/>
              <a:gd name="T34" fmla="*/ 2147483647 w 1634"/>
              <a:gd name="T35" fmla="*/ 2147483647 h 390"/>
              <a:gd name="T36" fmla="*/ 2147483647 w 1634"/>
              <a:gd name="T37" fmla="*/ 2147483647 h 390"/>
              <a:gd name="T38" fmla="*/ 2147483647 w 1634"/>
              <a:gd name="T39" fmla="*/ 2147483647 h 390"/>
              <a:gd name="T40" fmla="*/ 2147483647 w 1634"/>
              <a:gd name="T41" fmla="*/ 2147483647 h 390"/>
              <a:gd name="T42" fmla="*/ 2147483647 w 1634"/>
              <a:gd name="T43" fmla="*/ 2147483647 h 390"/>
              <a:gd name="T44" fmla="*/ 2147483647 w 1634"/>
              <a:gd name="T45" fmla="*/ 2147483647 h 390"/>
              <a:gd name="T46" fmla="*/ 0 w 1634"/>
              <a:gd name="T47" fmla="*/ 2147483647 h 390"/>
              <a:gd name="T48" fmla="*/ 2147483647 w 1634"/>
              <a:gd name="T49" fmla="*/ 2147483647 h 390"/>
              <a:gd name="T50" fmla="*/ 2147483647 w 1634"/>
              <a:gd name="T51" fmla="*/ 2147483647 h 390"/>
              <a:gd name="T52" fmla="*/ 2147483647 w 1634"/>
              <a:gd name="T53" fmla="*/ 2147483647 h 390"/>
              <a:gd name="T54" fmla="*/ 2147483647 w 1634"/>
              <a:gd name="T55" fmla="*/ 2147483647 h 390"/>
              <a:gd name="T56" fmla="*/ 2147483647 w 1634"/>
              <a:gd name="T57" fmla="*/ 2147483647 h 390"/>
              <a:gd name="T58" fmla="*/ 2147483647 w 1634"/>
              <a:gd name="T59" fmla="*/ 2147483647 h 390"/>
              <a:gd name="T60" fmla="*/ 2147483647 w 1634"/>
              <a:gd name="T61" fmla="*/ 2147483647 h 390"/>
              <a:gd name="T62" fmla="*/ 2147483647 w 1634"/>
              <a:gd name="T63" fmla="*/ 2147483647 h 390"/>
              <a:gd name="T64" fmla="*/ 2147483647 w 1634"/>
              <a:gd name="T65" fmla="*/ 2147483647 h 390"/>
              <a:gd name="T66" fmla="*/ 2147483647 w 1634"/>
              <a:gd name="T67" fmla="*/ 2147483647 h 390"/>
              <a:gd name="T68" fmla="*/ 2147483647 w 1634"/>
              <a:gd name="T69" fmla="*/ 2147483647 h 390"/>
              <a:gd name="T70" fmla="*/ 2147483647 w 1634"/>
              <a:gd name="T71" fmla="*/ 2147483647 h 390"/>
              <a:gd name="T72" fmla="*/ 2147483647 w 1634"/>
              <a:gd name="T73" fmla="*/ 2147483647 h 390"/>
              <a:gd name="T74" fmla="*/ 2147483647 w 1634"/>
              <a:gd name="T75" fmla="*/ 2147483647 h 390"/>
              <a:gd name="T76" fmla="*/ 2147483647 w 1634"/>
              <a:gd name="T77" fmla="*/ 2147483647 h 390"/>
              <a:gd name="T78" fmla="*/ 2147483647 w 1634"/>
              <a:gd name="T79" fmla="*/ 2147483647 h 390"/>
              <a:gd name="T80" fmla="*/ 2147483647 w 1634"/>
              <a:gd name="T81" fmla="*/ 2147483647 h 390"/>
              <a:gd name="T82" fmla="*/ 2147483647 w 1634"/>
              <a:gd name="T83" fmla="*/ 2147483647 h 390"/>
              <a:gd name="T84" fmla="*/ 2147483647 w 1634"/>
              <a:gd name="T85" fmla="*/ 2147483647 h 390"/>
              <a:gd name="T86" fmla="*/ 2147483647 w 1634"/>
              <a:gd name="T87" fmla="*/ 2147483647 h 390"/>
              <a:gd name="T88" fmla="*/ 2147483647 w 1634"/>
              <a:gd name="T89" fmla="*/ 2147483647 h 390"/>
              <a:gd name="T90" fmla="*/ 2147483647 w 1634"/>
              <a:gd name="T91" fmla="*/ 2147483647 h 390"/>
              <a:gd name="T92" fmla="*/ 2147483647 w 1634"/>
              <a:gd name="T93" fmla="*/ 2147483647 h 390"/>
              <a:gd name="T94" fmla="*/ 2147483647 w 1634"/>
              <a:gd name="T95" fmla="*/ 2147483647 h 39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34"/>
              <a:gd name="T145" fmla="*/ 0 h 390"/>
              <a:gd name="T146" fmla="*/ 1634 w 1634"/>
              <a:gd name="T147" fmla="*/ 390 h 39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34" h="390">
                <a:moveTo>
                  <a:pt x="1633" y="0"/>
                </a:moveTo>
                <a:lnTo>
                  <a:pt x="1603" y="7"/>
                </a:lnTo>
                <a:lnTo>
                  <a:pt x="1581" y="14"/>
                </a:lnTo>
                <a:lnTo>
                  <a:pt x="1558" y="14"/>
                </a:lnTo>
                <a:lnTo>
                  <a:pt x="1536" y="21"/>
                </a:lnTo>
                <a:lnTo>
                  <a:pt x="1514" y="35"/>
                </a:lnTo>
                <a:lnTo>
                  <a:pt x="1491" y="35"/>
                </a:lnTo>
                <a:lnTo>
                  <a:pt x="1469" y="35"/>
                </a:lnTo>
                <a:lnTo>
                  <a:pt x="1447" y="35"/>
                </a:lnTo>
                <a:lnTo>
                  <a:pt x="1425" y="35"/>
                </a:lnTo>
                <a:lnTo>
                  <a:pt x="1402" y="42"/>
                </a:lnTo>
                <a:lnTo>
                  <a:pt x="1380" y="42"/>
                </a:lnTo>
                <a:lnTo>
                  <a:pt x="1358" y="49"/>
                </a:lnTo>
                <a:lnTo>
                  <a:pt x="1336" y="49"/>
                </a:lnTo>
                <a:lnTo>
                  <a:pt x="1313" y="49"/>
                </a:lnTo>
                <a:lnTo>
                  <a:pt x="1291" y="56"/>
                </a:lnTo>
                <a:lnTo>
                  <a:pt x="1269" y="63"/>
                </a:lnTo>
                <a:lnTo>
                  <a:pt x="1247" y="63"/>
                </a:lnTo>
                <a:lnTo>
                  <a:pt x="1224" y="70"/>
                </a:lnTo>
                <a:lnTo>
                  <a:pt x="1202" y="70"/>
                </a:lnTo>
                <a:lnTo>
                  <a:pt x="1180" y="77"/>
                </a:lnTo>
                <a:lnTo>
                  <a:pt x="1157" y="77"/>
                </a:lnTo>
                <a:lnTo>
                  <a:pt x="1128" y="84"/>
                </a:lnTo>
                <a:lnTo>
                  <a:pt x="1098" y="84"/>
                </a:lnTo>
                <a:lnTo>
                  <a:pt x="1076" y="91"/>
                </a:lnTo>
                <a:lnTo>
                  <a:pt x="1054" y="91"/>
                </a:lnTo>
                <a:lnTo>
                  <a:pt x="1031" y="91"/>
                </a:lnTo>
                <a:lnTo>
                  <a:pt x="1009" y="99"/>
                </a:lnTo>
                <a:lnTo>
                  <a:pt x="987" y="99"/>
                </a:lnTo>
                <a:lnTo>
                  <a:pt x="964" y="99"/>
                </a:lnTo>
                <a:lnTo>
                  <a:pt x="935" y="106"/>
                </a:lnTo>
                <a:lnTo>
                  <a:pt x="912" y="106"/>
                </a:lnTo>
                <a:lnTo>
                  <a:pt x="890" y="113"/>
                </a:lnTo>
                <a:lnTo>
                  <a:pt x="868" y="113"/>
                </a:lnTo>
                <a:lnTo>
                  <a:pt x="846" y="120"/>
                </a:lnTo>
                <a:lnTo>
                  <a:pt x="823" y="120"/>
                </a:lnTo>
                <a:lnTo>
                  <a:pt x="801" y="120"/>
                </a:lnTo>
                <a:lnTo>
                  <a:pt x="779" y="127"/>
                </a:lnTo>
                <a:lnTo>
                  <a:pt x="757" y="127"/>
                </a:lnTo>
                <a:lnTo>
                  <a:pt x="734" y="134"/>
                </a:lnTo>
                <a:lnTo>
                  <a:pt x="712" y="134"/>
                </a:lnTo>
                <a:lnTo>
                  <a:pt x="690" y="141"/>
                </a:lnTo>
                <a:lnTo>
                  <a:pt x="668" y="148"/>
                </a:lnTo>
                <a:lnTo>
                  <a:pt x="645" y="148"/>
                </a:lnTo>
                <a:lnTo>
                  <a:pt x="623" y="148"/>
                </a:lnTo>
                <a:lnTo>
                  <a:pt x="601" y="148"/>
                </a:lnTo>
                <a:lnTo>
                  <a:pt x="578" y="148"/>
                </a:lnTo>
                <a:lnTo>
                  <a:pt x="549" y="155"/>
                </a:lnTo>
                <a:lnTo>
                  <a:pt x="527" y="155"/>
                </a:lnTo>
                <a:lnTo>
                  <a:pt x="504" y="155"/>
                </a:lnTo>
                <a:lnTo>
                  <a:pt x="482" y="162"/>
                </a:lnTo>
                <a:lnTo>
                  <a:pt x="460" y="162"/>
                </a:lnTo>
                <a:lnTo>
                  <a:pt x="430" y="169"/>
                </a:lnTo>
                <a:lnTo>
                  <a:pt x="408" y="176"/>
                </a:lnTo>
                <a:lnTo>
                  <a:pt x="385" y="176"/>
                </a:lnTo>
                <a:lnTo>
                  <a:pt x="363" y="176"/>
                </a:lnTo>
                <a:lnTo>
                  <a:pt x="341" y="176"/>
                </a:lnTo>
                <a:lnTo>
                  <a:pt x="311" y="176"/>
                </a:lnTo>
                <a:lnTo>
                  <a:pt x="289" y="176"/>
                </a:lnTo>
                <a:lnTo>
                  <a:pt x="267" y="176"/>
                </a:lnTo>
                <a:lnTo>
                  <a:pt x="244" y="176"/>
                </a:lnTo>
                <a:lnTo>
                  <a:pt x="222" y="176"/>
                </a:lnTo>
                <a:lnTo>
                  <a:pt x="200" y="176"/>
                </a:lnTo>
                <a:lnTo>
                  <a:pt x="178" y="176"/>
                </a:lnTo>
                <a:lnTo>
                  <a:pt x="155" y="176"/>
                </a:lnTo>
                <a:lnTo>
                  <a:pt x="133" y="176"/>
                </a:lnTo>
                <a:lnTo>
                  <a:pt x="111" y="176"/>
                </a:lnTo>
                <a:lnTo>
                  <a:pt x="89" y="183"/>
                </a:lnTo>
                <a:lnTo>
                  <a:pt x="66" y="183"/>
                </a:lnTo>
                <a:lnTo>
                  <a:pt x="44" y="183"/>
                </a:lnTo>
                <a:lnTo>
                  <a:pt x="22" y="183"/>
                </a:lnTo>
                <a:lnTo>
                  <a:pt x="0" y="183"/>
                </a:lnTo>
                <a:lnTo>
                  <a:pt x="0" y="339"/>
                </a:lnTo>
                <a:lnTo>
                  <a:pt x="22" y="339"/>
                </a:lnTo>
                <a:lnTo>
                  <a:pt x="44" y="346"/>
                </a:lnTo>
                <a:lnTo>
                  <a:pt x="66" y="353"/>
                </a:lnTo>
                <a:lnTo>
                  <a:pt x="89" y="360"/>
                </a:lnTo>
                <a:lnTo>
                  <a:pt x="111" y="367"/>
                </a:lnTo>
                <a:lnTo>
                  <a:pt x="133" y="381"/>
                </a:lnTo>
                <a:lnTo>
                  <a:pt x="155" y="381"/>
                </a:lnTo>
                <a:lnTo>
                  <a:pt x="178" y="381"/>
                </a:lnTo>
                <a:lnTo>
                  <a:pt x="200" y="381"/>
                </a:lnTo>
                <a:lnTo>
                  <a:pt x="222" y="389"/>
                </a:lnTo>
                <a:lnTo>
                  <a:pt x="244" y="389"/>
                </a:lnTo>
                <a:lnTo>
                  <a:pt x="267" y="389"/>
                </a:lnTo>
                <a:lnTo>
                  <a:pt x="289" y="381"/>
                </a:lnTo>
                <a:lnTo>
                  <a:pt x="311" y="381"/>
                </a:lnTo>
                <a:lnTo>
                  <a:pt x="334" y="374"/>
                </a:lnTo>
                <a:lnTo>
                  <a:pt x="356" y="360"/>
                </a:lnTo>
                <a:lnTo>
                  <a:pt x="378" y="353"/>
                </a:lnTo>
                <a:lnTo>
                  <a:pt x="400" y="339"/>
                </a:lnTo>
                <a:lnTo>
                  <a:pt x="423" y="332"/>
                </a:lnTo>
                <a:lnTo>
                  <a:pt x="445" y="325"/>
                </a:lnTo>
                <a:lnTo>
                  <a:pt x="467" y="325"/>
                </a:lnTo>
                <a:lnTo>
                  <a:pt x="489" y="318"/>
                </a:lnTo>
                <a:lnTo>
                  <a:pt x="512" y="318"/>
                </a:lnTo>
                <a:lnTo>
                  <a:pt x="534" y="311"/>
                </a:lnTo>
                <a:lnTo>
                  <a:pt x="556" y="304"/>
                </a:lnTo>
                <a:lnTo>
                  <a:pt x="578" y="297"/>
                </a:lnTo>
                <a:lnTo>
                  <a:pt x="608" y="297"/>
                </a:lnTo>
                <a:lnTo>
                  <a:pt x="630" y="297"/>
                </a:lnTo>
                <a:lnTo>
                  <a:pt x="653" y="297"/>
                </a:lnTo>
                <a:lnTo>
                  <a:pt x="675" y="297"/>
                </a:lnTo>
                <a:lnTo>
                  <a:pt x="697" y="297"/>
                </a:lnTo>
                <a:lnTo>
                  <a:pt x="720" y="289"/>
                </a:lnTo>
                <a:lnTo>
                  <a:pt x="742" y="282"/>
                </a:lnTo>
                <a:lnTo>
                  <a:pt x="764" y="275"/>
                </a:lnTo>
                <a:lnTo>
                  <a:pt x="786" y="268"/>
                </a:lnTo>
                <a:lnTo>
                  <a:pt x="809" y="261"/>
                </a:lnTo>
                <a:lnTo>
                  <a:pt x="831" y="261"/>
                </a:lnTo>
                <a:lnTo>
                  <a:pt x="853" y="261"/>
                </a:lnTo>
                <a:lnTo>
                  <a:pt x="875" y="261"/>
                </a:lnTo>
                <a:lnTo>
                  <a:pt x="898" y="254"/>
                </a:lnTo>
                <a:lnTo>
                  <a:pt x="920" y="247"/>
                </a:lnTo>
                <a:lnTo>
                  <a:pt x="942" y="247"/>
                </a:lnTo>
                <a:lnTo>
                  <a:pt x="964" y="240"/>
                </a:lnTo>
                <a:lnTo>
                  <a:pt x="987" y="240"/>
                </a:lnTo>
                <a:lnTo>
                  <a:pt x="1009" y="240"/>
                </a:lnTo>
                <a:lnTo>
                  <a:pt x="1031" y="240"/>
                </a:lnTo>
                <a:lnTo>
                  <a:pt x="1054" y="233"/>
                </a:lnTo>
                <a:lnTo>
                  <a:pt x="1076" y="233"/>
                </a:lnTo>
                <a:lnTo>
                  <a:pt x="1098" y="226"/>
                </a:lnTo>
                <a:lnTo>
                  <a:pt x="1128" y="219"/>
                </a:lnTo>
                <a:lnTo>
                  <a:pt x="1150" y="212"/>
                </a:lnTo>
                <a:lnTo>
                  <a:pt x="1172" y="205"/>
                </a:lnTo>
                <a:lnTo>
                  <a:pt x="1195" y="205"/>
                </a:lnTo>
                <a:lnTo>
                  <a:pt x="1217" y="205"/>
                </a:lnTo>
                <a:lnTo>
                  <a:pt x="1247" y="205"/>
                </a:lnTo>
                <a:lnTo>
                  <a:pt x="1269" y="205"/>
                </a:lnTo>
                <a:lnTo>
                  <a:pt x="1291" y="205"/>
                </a:lnTo>
                <a:lnTo>
                  <a:pt x="1313" y="205"/>
                </a:lnTo>
                <a:lnTo>
                  <a:pt x="1336" y="205"/>
                </a:lnTo>
                <a:lnTo>
                  <a:pt x="1358" y="198"/>
                </a:lnTo>
                <a:lnTo>
                  <a:pt x="1380" y="183"/>
                </a:lnTo>
                <a:lnTo>
                  <a:pt x="1402" y="176"/>
                </a:lnTo>
                <a:lnTo>
                  <a:pt x="1425" y="169"/>
                </a:lnTo>
                <a:lnTo>
                  <a:pt x="1447" y="162"/>
                </a:lnTo>
                <a:lnTo>
                  <a:pt x="1469" y="155"/>
                </a:lnTo>
                <a:lnTo>
                  <a:pt x="1491" y="148"/>
                </a:lnTo>
                <a:lnTo>
                  <a:pt x="1514" y="148"/>
                </a:lnTo>
                <a:lnTo>
                  <a:pt x="1536" y="141"/>
                </a:lnTo>
                <a:lnTo>
                  <a:pt x="1558" y="134"/>
                </a:lnTo>
                <a:lnTo>
                  <a:pt x="1581" y="127"/>
                </a:lnTo>
                <a:lnTo>
                  <a:pt x="1603" y="120"/>
                </a:lnTo>
                <a:lnTo>
                  <a:pt x="1625" y="120"/>
                </a:lnTo>
                <a:lnTo>
                  <a:pt x="1633" y="0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>
            <a:off x="3770313" y="3259138"/>
            <a:ext cx="1730375" cy="246062"/>
          </a:xfrm>
          <a:custGeom>
            <a:avLst/>
            <a:gdLst>
              <a:gd name="T0" fmla="*/ 2147483647 w 1090"/>
              <a:gd name="T1" fmla="*/ 2147483647 h 155"/>
              <a:gd name="T2" fmla="*/ 2147483647 w 1090"/>
              <a:gd name="T3" fmla="*/ 2147483647 h 155"/>
              <a:gd name="T4" fmla="*/ 2147483647 w 1090"/>
              <a:gd name="T5" fmla="*/ 2147483647 h 155"/>
              <a:gd name="T6" fmla="*/ 2147483647 w 1090"/>
              <a:gd name="T7" fmla="*/ 2147483647 h 155"/>
              <a:gd name="T8" fmla="*/ 2147483647 w 1090"/>
              <a:gd name="T9" fmla="*/ 2147483647 h 155"/>
              <a:gd name="T10" fmla="*/ 2147483647 w 1090"/>
              <a:gd name="T11" fmla="*/ 0 h 155"/>
              <a:gd name="T12" fmla="*/ 2147483647 w 1090"/>
              <a:gd name="T13" fmla="*/ 0 h 155"/>
              <a:gd name="T14" fmla="*/ 2147483647 w 1090"/>
              <a:gd name="T15" fmla="*/ 0 h 155"/>
              <a:gd name="T16" fmla="*/ 2147483647 w 1090"/>
              <a:gd name="T17" fmla="*/ 0 h 155"/>
              <a:gd name="T18" fmla="*/ 2147483647 w 1090"/>
              <a:gd name="T19" fmla="*/ 0 h 155"/>
              <a:gd name="T20" fmla="*/ 2147483647 w 1090"/>
              <a:gd name="T21" fmla="*/ 2147483647 h 155"/>
              <a:gd name="T22" fmla="*/ 2147483647 w 1090"/>
              <a:gd name="T23" fmla="*/ 2147483647 h 155"/>
              <a:gd name="T24" fmla="*/ 2147483647 w 1090"/>
              <a:gd name="T25" fmla="*/ 2147483647 h 155"/>
              <a:gd name="T26" fmla="*/ 2147483647 w 1090"/>
              <a:gd name="T27" fmla="*/ 2147483647 h 155"/>
              <a:gd name="T28" fmla="*/ 2147483647 w 1090"/>
              <a:gd name="T29" fmla="*/ 2147483647 h 155"/>
              <a:gd name="T30" fmla="*/ 2147483647 w 1090"/>
              <a:gd name="T31" fmla="*/ 2147483647 h 155"/>
              <a:gd name="T32" fmla="*/ 2147483647 w 1090"/>
              <a:gd name="T33" fmla="*/ 2147483647 h 155"/>
              <a:gd name="T34" fmla="*/ 2147483647 w 1090"/>
              <a:gd name="T35" fmla="*/ 2147483647 h 155"/>
              <a:gd name="T36" fmla="*/ 2147483647 w 1090"/>
              <a:gd name="T37" fmla="*/ 2147483647 h 155"/>
              <a:gd name="T38" fmla="*/ 2147483647 w 1090"/>
              <a:gd name="T39" fmla="*/ 2147483647 h 155"/>
              <a:gd name="T40" fmla="*/ 2147483647 w 1090"/>
              <a:gd name="T41" fmla="*/ 2147483647 h 155"/>
              <a:gd name="T42" fmla="*/ 2147483647 w 1090"/>
              <a:gd name="T43" fmla="*/ 2147483647 h 155"/>
              <a:gd name="T44" fmla="*/ 2147483647 w 1090"/>
              <a:gd name="T45" fmla="*/ 2147483647 h 155"/>
              <a:gd name="T46" fmla="*/ 2147483647 w 1090"/>
              <a:gd name="T47" fmla="*/ 2147483647 h 155"/>
              <a:gd name="T48" fmla="*/ 2147483647 w 1090"/>
              <a:gd name="T49" fmla="*/ 2147483647 h 155"/>
              <a:gd name="T50" fmla="*/ 2147483647 w 1090"/>
              <a:gd name="T51" fmla="*/ 2147483647 h 155"/>
              <a:gd name="T52" fmla="*/ 2147483647 w 1090"/>
              <a:gd name="T53" fmla="*/ 2147483647 h 155"/>
              <a:gd name="T54" fmla="*/ 2147483647 w 1090"/>
              <a:gd name="T55" fmla="*/ 2147483647 h 155"/>
              <a:gd name="T56" fmla="*/ 2147483647 w 1090"/>
              <a:gd name="T57" fmla="*/ 2147483647 h 155"/>
              <a:gd name="T58" fmla="*/ 2147483647 w 1090"/>
              <a:gd name="T59" fmla="*/ 2147483647 h 155"/>
              <a:gd name="T60" fmla="*/ 2147483647 w 1090"/>
              <a:gd name="T61" fmla="*/ 2147483647 h 155"/>
              <a:gd name="T62" fmla="*/ 2147483647 w 1090"/>
              <a:gd name="T63" fmla="*/ 2147483647 h 155"/>
              <a:gd name="T64" fmla="*/ 2147483647 w 1090"/>
              <a:gd name="T65" fmla="*/ 2147483647 h 155"/>
              <a:gd name="T66" fmla="*/ 2147483647 w 1090"/>
              <a:gd name="T67" fmla="*/ 2147483647 h 155"/>
              <a:gd name="T68" fmla="*/ 2147483647 w 1090"/>
              <a:gd name="T69" fmla="*/ 2147483647 h 155"/>
              <a:gd name="T70" fmla="*/ 2147483647 w 1090"/>
              <a:gd name="T71" fmla="*/ 2147483647 h 155"/>
              <a:gd name="T72" fmla="*/ 2147483647 w 1090"/>
              <a:gd name="T73" fmla="*/ 2147483647 h 155"/>
              <a:gd name="T74" fmla="*/ 2147483647 w 1090"/>
              <a:gd name="T75" fmla="*/ 2147483647 h 155"/>
              <a:gd name="T76" fmla="*/ 2147483647 w 1090"/>
              <a:gd name="T77" fmla="*/ 2147483647 h 155"/>
              <a:gd name="T78" fmla="*/ 2147483647 w 1090"/>
              <a:gd name="T79" fmla="*/ 2147483647 h 155"/>
              <a:gd name="T80" fmla="*/ 2147483647 w 1090"/>
              <a:gd name="T81" fmla="*/ 2147483647 h 155"/>
              <a:gd name="T82" fmla="*/ 2147483647 w 1090"/>
              <a:gd name="T83" fmla="*/ 2147483647 h 155"/>
              <a:gd name="T84" fmla="*/ 2147483647 w 1090"/>
              <a:gd name="T85" fmla="*/ 2147483647 h 155"/>
              <a:gd name="T86" fmla="*/ 2147483647 w 1090"/>
              <a:gd name="T87" fmla="*/ 2147483647 h 155"/>
              <a:gd name="T88" fmla="*/ 2147483647 w 1090"/>
              <a:gd name="T89" fmla="*/ 2147483647 h 155"/>
              <a:gd name="T90" fmla="*/ 2147483647 w 1090"/>
              <a:gd name="T91" fmla="*/ 2147483647 h 155"/>
              <a:gd name="T92" fmla="*/ 2147483647 w 1090"/>
              <a:gd name="T93" fmla="*/ 2147483647 h 155"/>
              <a:gd name="T94" fmla="*/ 2147483647 w 1090"/>
              <a:gd name="T95" fmla="*/ 2147483647 h 155"/>
              <a:gd name="T96" fmla="*/ 0 w 1090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0"/>
              <a:gd name="T148" fmla="*/ 0 h 155"/>
              <a:gd name="T149" fmla="*/ 1090 w 1090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0" h="155">
                <a:moveTo>
                  <a:pt x="0" y="61"/>
                </a:moveTo>
                <a:lnTo>
                  <a:pt x="29" y="53"/>
                </a:lnTo>
                <a:lnTo>
                  <a:pt x="52" y="46"/>
                </a:lnTo>
                <a:lnTo>
                  <a:pt x="74" y="38"/>
                </a:lnTo>
                <a:lnTo>
                  <a:pt x="96" y="30"/>
                </a:lnTo>
                <a:lnTo>
                  <a:pt x="119" y="23"/>
                </a:lnTo>
                <a:lnTo>
                  <a:pt x="141" y="23"/>
                </a:lnTo>
                <a:lnTo>
                  <a:pt x="164" y="15"/>
                </a:lnTo>
                <a:lnTo>
                  <a:pt x="186" y="7"/>
                </a:lnTo>
                <a:lnTo>
                  <a:pt x="208" y="7"/>
                </a:lnTo>
                <a:lnTo>
                  <a:pt x="231" y="7"/>
                </a:lnTo>
                <a:lnTo>
                  <a:pt x="253" y="0"/>
                </a:lnTo>
                <a:lnTo>
                  <a:pt x="275" y="0"/>
                </a:lnTo>
                <a:lnTo>
                  <a:pt x="298" y="0"/>
                </a:lnTo>
                <a:lnTo>
                  <a:pt x="320" y="0"/>
                </a:lnTo>
                <a:lnTo>
                  <a:pt x="343" y="0"/>
                </a:lnTo>
                <a:lnTo>
                  <a:pt x="372" y="0"/>
                </a:lnTo>
                <a:lnTo>
                  <a:pt x="395" y="0"/>
                </a:lnTo>
                <a:lnTo>
                  <a:pt x="417" y="0"/>
                </a:lnTo>
                <a:lnTo>
                  <a:pt x="440" y="0"/>
                </a:lnTo>
                <a:lnTo>
                  <a:pt x="462" y="7"/>
                </a:lnTo>
                <a:lnTo>
                  <a:pt x="492" y="7"/>
                </a:lnTo>
                <a:lnTo>
                  <a:pt x="514" y="7"/>
                </a:lnTo>
                <a:lnTo>
                  <a:pt x="537" y="7"/>
                </a:lnTo>
                <a:lnTo>
                  <a:pt x="559" y="7"/>
                </a:lnTo>
                <a:lnTo>
                  <a:pt x="581" y="7"/>
                </a:lnTo>
                <a:lnTo>
                  <a:pt x="604" y="7"/>
                </a:lnTo>
                <a:lnTo>
                  <a:pt x="626" y="7"/>
                </a:lnTo>
                <a:lnTo>
                  <a:pt x="648" y="7"/>
                </a:lnTo>
                <a:lnTo>
                  <a:pt x="678" y="7"/>
                </a:lnTo>
                <a:lnTo>
                  <a:pt x="701" y="7"/>
                </a:lnTo>
                <a:lnTo>
                  <a:pt x="723" y="7"/>
                </a:lnTo>
                <a:lnTo>
                  <a:pt x="745" y="7"/>
                </a:lnTo>
                <a:lnTo>
                  <a:pt x="768" y="15"/>
                </a:lnTo>
                <a:lnTo>
                  <a:pt x="790" y="23"/>
                </a:lnTo>
                <a:lnTo>
                  <a:pt x="813" y="23"/>
                </a:lnTo>
                <a:lnTo>
                  <a:pt x="835" y="30"/>
                </a:lnTo>
                <a:lnTo>
                  <a:pt x="857" y="30"/>
                </a:lnTo>
                <a:lnTo>
                  <a:pt x="880" y="30"/>
                </a:lnTo>
                <a:lnTo>
                  <a:pt x="902" y="38"/>
                </a:lnTo>
                <a:lnTo>
                  <a:pt x="924" y="38"/>
                </a:lnTo>
                <a:lnTo>
                  <a:pt x="947" y="38"/>
                </a:lnTo>
                <a:lnTo>
                  <a:pt x="969" y="38"/>
                </a:lnTo>
                <a:lnTo>
                  <a:pt x="992" y="38"/>
                </a:lnTo>
                <a:lnTo>
                  <a:pt x="1014" y="38"/>
                </a:lnTo>
                <a:lnTo>
                  <a:pt x="1036" y="46"/>
                </a:lnTo>
                <a:lnTo>
                  <a:pt x="1059" y="61"/>
                </a:lnTo>
                <a:lnTo>
                  <a:pt x="1089" y="69"/>
                </a:lnTo>
                <a:lnTo>
                  <a:pt x="1089" y="146"/>
                </a:lnTo>
                <a:lnTo>
                  <a:pt x="1066" y="130"/>
                </a:lnTo>
                <a:lnTo>
                  <a:pt x="1044" y="130"/>
                </a:lnTo>
                <a:lnTo>
                  <a:pt x="1021" y="130"/>
                </a:lnTo>
                <a:lnTo>
                  <a:pt x="999" y="138"/>
                </a:lnTo>
                <a:lnTo>
                  <a:pt x="977" y="138"/>
                </a:lnTo>
                <a:lnTo>
                  <a:pt x="954" y="146"/>
                </a:lnTo>
                <a:lnTo>
                  <a:pt x="932" y="138"/>
                </a:lnTo>
                <a:lnTo>
                  <a:pt x="909" y="130"/>
                </a:lnTo>
                <a:lnTo>
                  <a:pt x="887" y="130"/>
                </a:lnTo>
                <a:lnTo>
                  <a:pt x="865" y="123"/>
                </a:lnTo>
                <a:lnTo>
                  <a:pt x="842" y="115"/>
                </a:lnTo>
                <a:lnTo>
                  <a:pt x="820" y="107"/>
                </a:lnTo>
                <a:lnTo>
                  <a:pt x="798" y="107"/>
                </a:lnTo>
                <a:lnTo>
                  <a:pt x="775" y="100"/>
                </a:lnTo>
                <a:lnTo>
                  <a:pt x="753" y="100"/>
                </a:lnTo>
                <a:lnTo>
                  <a:pt x="730" y="100"/>
                </a:lnTo>
                <a:lnTo>
                  <a:pt x="708" y="92"/>
                </a:lnTo>
                <a:lnTo>
                  <a:pt x="686" y="84"/>
                </a:lnTo>
                <a:lnTo>
                  <a:pt x="663" y="77"/>
                </a:lnTo>
                <a:lnTo>
                  <a:pt x="641" y="77"/>
                </a:lnTo>
                <a:lnTo>
                  <a:pt x="619" y="77"/>
                </a:lnTo>
                <a:lnTo>
                  <a:pt x="596" y="77"/>
                </a:lnTo>
                <a:lnTo>
                  <a:pt x="574" y="69"/>
                </a:lnTo>
                <a:lnTo>
                  <a:pt x="551" y="53"/>
                </a:lnTo>
                <a:lnTo>
                  <a:pt x="522" y="53"/>
                </a:lnTo>
                <a:lnTo>
                  <a:pt x="499" y="53"/>
                </a:lnTo>
                <a:lnTo>
                  <a:pt x="477" y="61"/>
                </a:lnTo>
                <a:lnTo>
                  <a:pt x="454" y="69"/>
                </a:lnTo>
                <a:lnTo>
                  <a:pt x="432" y="69"/>
                </a:lnTo>
                <a:lnTo>
                  <a:pt x="410" y="69"/>
                </a:lnTo>
                <a:lnTo>
                  <a:pt x="387" y="77"/>
                </a:lnTo>
                <a:lnTo>
                  <a:pt x="365" y="77"/>
                </a:lnTo>
                <a:lnTo>
                  <a:pt x="343" y="77"/>
                </a:lnTo>
                <a:lnTo>
                  <a:pt x="320" y="77"/>
                </a:lnTo>
                <a:lnTo>
                  <a:pt x="298" y="77"/>
                </a:lnTo>
                <a:lnTo>
                  <a:pt x="275" y="77"/>
                </a:lnTo>
                <a:lnTo>
                  <a:pt x="253" y="77"/>
                </a:lnTo>
                <a:lnTo>
                  <a:pt x="231" y="77"/>
                </a:lnTo>
                <a:lnTo>
                  <a:pt x="208" y="84"/>
                </a:lnTo>
                <a:lnTo>
                  <a:pt x="186" y="92"/>
                </a:lnTo>
                <a:lnTo>
                  <a:pt x="164" y="100"/>
                </a:lnTo>
                <a:lnTo>
                  <a:pt x="141" y="100"/>
                </a:lnTo>
                <a:lnTo>
                  <a:pt x="119" y="107"/>
                </a:lnTo>
                <a:lnTo>
                  <a:pt x="96" y="123"/>
                </a:lnTo>
                <a:lnTo>
                  <a:pt x="74" y="130"/>
                </a:lnTo>
                <a:lnTo>
                  <a:pt x="52" y="146"/>
                </a:lnTo>
                <a:lnTo>
                  <a:pt x="29" y="146"/>
                </a:lnTo>
                <a:lnTo>
                  <a:pt x="7" y="154"/>
                </a:lnTo>
                <a:lnTo>
                  <a:pt x="0" y="146"/>
                </a:lnTo>
                <a:lnTo>
                  <a:pt x="0" y="61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2" name="Freeform 24"/>
          <p:cNvSpPr>
            <a:spLocks/>
          </p:cNvSpPr>
          <p:nvPr/>
        </p:nvSpPr>
        <p:spPr bwMode="auto">
          <a:xfrm>
            <a:off x="5573713" y="3368675"/>
            <a:ext cx="2733675" cy="676275"/>
          </a:xfrm>
          <a:custGeom>
            <a:avLst/>
            <a:gdLst>
              <a:gd name="T0" fmla="*/ 2147483647 w 1722"/>
              <a:gd name="T1" fmla="*/ 2147483647 h 426"/>
              <a:gd name="T2" fmla="*/ 2147483647 w 1722"/>
              <a:gd name="T3" fmla="*/ 2147483647 h 426"/>
              <a:gd name="T4" fmla="*/ 2147483647 w 1722"/>
              <a:gd name="T5" fmla="*/ 2147483647 h 426"/>
              <a:gd name="T6" fmla="*/ 2147483647 w 1722"/>
              <a:gd name="T7" fmla="*/ 2147483647 h 426"/>
              <a:gd name="T8" fmla="*/ 2147483647 w 1722"/>
              <a:gd name="T9" fmla="*/ 2147483647 h 426"/>
              <a:gd name="T10" fmla="*/ 2147483647 w 1722"/>
              <a:gd name="T11" fmla="*/ 2147483647 h 426"/>
              <a:gd name="T12" fmla="*/ 2147483647 w 1722"/>
              <a:gd name="T13" fmla="*/ 2147483647 h 426"/>
              <a:gd name="T14" fmla="*/ 2147483647 w 1722"/>
              <a:gd name="T15" fmla="*/ 2147483647 h 426"/>
              <a:gd name="T16" fmla="*/ 2147483647 w 1722"/>
              <a:gd name="T17" fmla="*/ 2147483647 h 426"/>
              <a:gd name="T18" fmla="*/ 2147483647 w 1722"/>
              <a:gd name="T19" fmla="*/ 2147483647 h 426"/>
              <a:gd name="T20" fmla="*/ 2147483647 w 1722"/>
              <a:gd name="T21" fmla="*/ 2147483647 h 426"/>
              <a:gd name="T22" fmla="*/ 2147483647 w 1722"/>
              <a:gd name="T23" fmla="*/ 2147483647 h 426"/>
              <a:gd name="T24" fmla="*/ 2147483647 w 1722"/>
              <a:gd name="T25" fmla="*/ 2147483647 h 426"/>
              <a:gd name="T26" fmla="*/ 2147483647 w 1722"/>
              <a:gd name="T27" fmla="*/ 2147483647 h 426"/>
              <a:gd name="T28" fmla="*/ 2147483647 w 1722"/>
              <a:gd name="T29" fmla="*/ 2147483647 h 426"/>
              <a:gd name="T30" fmla="*/ 2147483647 w 1722"/>
              <a:gd name="T31" fmla="*/ 2147483647 h 426"/>
              <a:gd name="T32" fmla="*/ 2147483647 w 1722"/>
              <a:gd name="T33" fmla="*/ 2147483647 h 426"/>
              <a:gd name="T34" fmla="*/ 2147483647 w 1722"/>
              <a:gd name="T35" fmla="*/ 2147483647 h 426"/>
              <a:gd name="T36" fmla="*/ 2147483647 w 1722"/>
              <a:gd name="T37" fmla="*/ 2147483647 h 426"/>
              <a:gd name="T38" fmla="*/ 2147483647 w 1722"/>
              <a:gd name="T39" fmla="*/ 2147483647 h 426"/>
              <a:gd name="T40" fmla="*/ 2147483647 w 1722"/>
              <a:gd name="T41" fmla="*/ 2147483647 h 426"/>
              <a:gd name="T42" fmla="*/ 2147483647 w 1722"/>
              <a:gd name="T43" fmla="*/ 2147483647 h 426"/>
              <a:gd name="T44" fmla="*/ 2147483647 w 1722"/>
              <a:gd name="T45" fmla="*/ 2147483647 h 426"/>
              <a:gd name="T46" fmla="*/ 2147483647 w 1722"/>
              <a:gd name="T47" fmla="*/ 2147483647 h 426"/>
              <a:gd name="T48" fmla="*/ 2147483647 w 1722"/>
              <a:gd name="T49" fmla="*/ 2147483647 h 426"/>
              <a:gd name="T50" fmla="*/ 2147483647 w 1722"/>
              <a:gd name="T51" fmla="*/ 2147483647 h 426"/>
              <a:gd name="T52" fmla="*/ 2147483647 w 1722"/>
              <a:gd name="T53" fmla="*/ 2147483647 h 426"/>
              <a:gd name="T54" fmla="*/ 2147483647 w 1722"/>
              <a:gd name="T55" fmla="*/ 2147483647 h 426"/>
              <a:gd name="T56" fmla="*/ 2147483647 w 1722"/>
              <a:gd name="T57" fmla="*/ 2147483647 h 426"/>
              <a:gd name="T58" fmla="*/ 2147483647 w 1722"/>
              <a:gd name="T59" fmla="*/ 2147483647 h 426"/>
              <a:gd name="T60" fmla="*/ 2147483647 w 1722"/>
              <a:gd name="T61" fmla="*/ 2147483647 h 426"/>
              <a:gd name="T62" fmla="*/ 2147483647 w 1722"/>
              <a:gd name="T63" fmla="*/ 2147483647 h 426"/>
              <a:gd name="T64" fmla="*/ 2147483647 w 1722"/>
              <a:gd name="T65" fmla="*/ 2147483647 h 426"/>
              <a:gd name="T66" fmla="*/ 2147483647 w 1722"/>
              <a:gd name="T67" fmla="*/ 2147483647 h 426"/>
              <a:gd name="T68" fmla="*/ 2147483647 w 1722"/>
              <a:gd name="T69" fmla="*/ 2147483647 h 426"/>
              <a:gd name="T70" fmla="*/ 2147483647 w 1722"/>
              <a:gd name="T71" fmla="*/ 2147483647 h 426"/>
              <a:gd name="T72" fmla="*/ 2147483647 w 1722"/>
              <a:gd name="T73" fmla="*/ 2147483647 h 426"/>
              <a:gd name="T74" fmla="*/ 2147483647 w 1722"/>
              <a:gd name="T75" fmla="*/ 2147483647 h 426"/>
              <a:gd name="T76" fmla="*/ 2147483647 w 1722"/>
              <a:gd name="T77" fmla="*/ 2147483647 h 426"/>
              <a:gd name="T78" fmla="*/ 2147483647 w 1722"/>
              <a:gd name="T79" fmla="*/ 2147483647 h 426"/>
              <a:gd name="T80" fmla="*/ 2147483647 w 1722"/>
              <a:gd name="T81" fmla="*/ 2147483647 h 426"/>
              <a:gd name="T82" fmla="*/ 2147483647 w 1722"/>
              <a:gd name="T83" fmla="*/ 2147483647 h 426"/>
              <a:gd name="T84" fmla="*/ 2147483647 w 1722"/>
              <a:gd name="T85" fmla="*/ 2147483647 h 426"/>
              <a:gd name="T86" fmla="*/ 2147483647 w 1722"/>
              <a:gd name="T87" fmla="*/ 2147483647 h 426"/>
              <a:gd name="T88" fmla="*/ 2147483647 w 1722"/>
              <a:gd name="T89" fmla="*/ 2147483647 h 426"/>
              <a:gd name="T90" fmla="*/ 2147483647 w 1722"/>
              <a:gd name="T91" fmla="*/ 2147483647 h 426"/>
              <a:gd name="T92" fmla="*/ 2147483647 w 1722"/>
              <a:gd name="T93" fmla="*/ 2147483647 h 426"/>
              <a:gd name="T94" fmla="*/ 0 w 1722"/>
              <a:gd name="T95" fmla="*/ 2147483647 h 4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22"/>
              <a:gd name="T145" fmla="*/ 0 h 426"/>
              <a:gd name="T146" fmla="*/ 1722 w 1722"/>
              <a:gd name="T147" fmla="*/ 426 h 4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22" h="426">
                <a:moveTo>
                  <a:pt x="7" y="0"/>
                </a:moveTo>
                <a:lnTo>
                  <a:pt x="38" y="0"/>
                </a:lnTo>
                <a:lnTo>
                  <a:pt x="60" y="14"/>
                </a:lnTo>
                <a:lnTo>
                  <a:pt x="83" y="14"/>
                </a:lnTo>
                <a:lnTo>
                  <a:pt x="106" y="21"/>
                </a:lnTo>
                <a:lnTo>
                  <a:pt x="129" y="35"/>
                </a:lnTo>
                <a:lnTo>
                  <a:pt x="152" y="42"/>
                </a:lnTo>
                <a:lnTo>
                  <a:pt x="175" y="56"/>
                </a:lnTo>
                <a:lnTo>
                  <a:pt x="197" y="63"/>
                </a:lnTo>
                <a:lnTo>
                  <a:pt x="220" y="70"/>
                </a:lnTo>
                <a:lnTo>
                  <a:pt x="243" y="85"/>
                </a:lnTo>
                <a:lnTo>
                  <a:pt x="274" y="99"/>
                </a:lnTo>
                <a:lnTo>
                  <a:pt x="296" y="99"/>
                </a:lnTo>
                <a:lnTo>
                  <a:pt x="327" y="99"/>
                </a:lnTo>
                <a:lnTo>
                  <a:pt x="350" y="106"/>
                </a:lnTo>
                <a:lnTo>
                  <a:pt x="373" y="106"/>
                </a:lnTo>
                <a:lnTo>
                  <a:pt x="395" y="106"/>
                </a:lnTo>
                <a:lnTo>
                  <a:pt x="418" y="106"/>
                </a:lnTo>
                <a:lnTo>
                  <a:pt x="441" y="106"/>
                </a:lnTo>
                <a:lnTo>
                  <a:pt x="464" y="99"/>
                </a:lnTo>
                <a:lnTo>
                  <a:pt x="487" y="99"/>
                </a:lnTo>
                <a:lnTo>
                  <a:pt x="517" y="99"/>
                </a:lnTo>
                <a:lnTo>
                  <a:pt x="540" y="99"/>
                </a:lnTo>
                <a:lnTo>
                  <a:pt x="563" y="99"/>
                </a:lnTo>
                <a:lnTo>
                  <a:pt x="586" y="106"/>
                </a:lnTo>
                <a:lnTo>
                  <a:pt x="624" y="113"/>
                </a:lnTo>
                <a:lnTo>
                  <a:pt x="647" y="113"/>
                </a:lnTo>
                <a:lnTo>
                  <a:pt x="670" y="120"/>
                </a:lnTo>
                <a:lnTo>
                  <a:pt x="700" y="127"/>
                </a:lnTo>
                <a:lnTo>
                  <a:pt x="731" y="134"/>
                </a:lnTo>
                <a:lnTo>
                  <a:pt x="761" y="141"/>
                </a:lnTo>
                <a:lnTo>
                  <a:pt x="791" y="141"/>
                </a:lnTo>
                <a:lnTo>
                  <a:pt x="814" y="148"/>
                </a:lnTo>
                <a:lnTo>
                  <a:pt x="837" y="155"/>
                </a:lnTo>
                <a:lnTo>
                  <a:pt x="860" y="155"/>
                </a:lnTo>
                <a:lnTo>
                  <a:pt x="883" y="162"/>
                </a:lnTo>
                <a:lnTo>
                  <a:pt x="913" y="177"/>
                </a:lnTo>
                <a:lnTo>
                  <a:pt x="944" y="184"/>
                </a:lnTo>
                <a:lnTo>
                  <a:pt x="967" y="184"/>
                </a:lnTo>
                <a:lnTo>
                  <a:pt x="989" y="191"/>
                </a:lnTo>
                <a:lnTo>
                  <a:pt x="1020" y="198"/>
                </a:lnTo>
                <a:lnTo>
                  <a:pt x="1043" y="198"/>
                </a:lnTo>
                <a:lnTo>
                  <a:pt x="1066" y="205"/>
                </a:lnTo>
                <a:lnTo>
                  <a:pt x="1088" y="212"/>
                </a:lnTo>
                <a:lnTo>
                  <a:pt x="1111" y="219"/>
                </a:lnTo>
                <a:lnTo>
                  <a:pt x="1134" y="219"/>
                </a:lnTo>
                <a:lnTo>
                  <a:pt x="1157" y="226"/>
                </a:lnTo>
                <a:lnTo>
                  <a:pt x="1180" y="226"/>
                </a:lnTo>
                <a:lnTo>
                  <a:pt x="1210" y="226"/>
                </a:lnTo>
                <a:lnTo>
                  <a:pt x="1248" y="226"/>
                </a:lnTo>
                <a:lnTo>
                  <a:pt x="1279" y="226"/>
                </a:lnTo>
                <a:lnTo>
                  <a:pt x="1302" y="226"/>
                </a:lnTo>
                <a:lnTo>
                  <a:pt x="1325" y="226"/>
                </a:lnTo>
                <a:lnTo>
                  <a:pt x="1355" y="226"/>
                </a:lnTo>
                <a:lnTo>
                  <a:pt x="1378" y="233"/>
                </a:lnTo>
                <a:lnTo>
                  <a:pt x="1416" y="233"/>
                </a:lnTo>
                <a:lnTo>
                  <a:pt x="1439" y="233"/>
                </a:lnTo>
                <a:lnTo>
                  <a:pt x="1462" y="233"/>
                </a:lnTo>
                <a:lnTo>
                  <a:pt x="1484" y="240"/>
                </a:lnTo>
                <a:lnTo>
                  <a:pt x="1507" y="240"/>
                </a:lnTo>
                <a:lnTo>
                  <a:pt x="1530" y="240"/>
                </a:lnTo>
                <a:lnTo>
                  <a:pt x="1553" y="240"/>
                </a:lnTo>
                <a:lnTo>
                  <a:pt x="1591" y="240"/>
                </a:lnTo>
                <a:lnTo>
                  <a:pt x="1614" y="240"/>
                </a:lnTo>
                <a:lnTo>
                  <a:pt x="1637" y="240"/>
                </a:lnTo>
                <a:lnTo>
                  <a:pt x="1660" y="240"/>
                </a:lnTo>
                <a:lnTo>
                  <a:pt x="1682" y="233"/>
                </a:lnTo>
                <a:lnTo>
                  <a:pt x="1705" y="226"/>
                </a:lnTo>
                <a:lnTo>
                  <a:pt x="1721" y="382"/>
                </a:lnTo>
                <a:lnTo>
                  <a:pt x="1698" y="382"/>
                </a:lnTo>
                <a:lnTo>
                  <a:pt x="1675" y="382"/>
                </a:lnTo>
                <a:lnTo>
                  <a:pt x="1652" y="389"/>
                </a:lnTo>
                <a:lnTo>
                  <a:pt x="1637" y="410"/>
                </a:lnTo>
                <a:lnTo>
                  <a:pt x="1614" y="425"/>
                </a:lnTo>
                <a:lnTo>
                  <a:pt x="1591" y="425"/>
                </a:lnTo>
                <a:lnTo>
                  <a:pt x="1568" y="417"/>
                </a:lnTo>
                <a:lnTo>
                  <a:pt x="1545" y="417"/>
                </a:lnTo>
                <a:lnTo>
                  <a:pt x="1523" y="417"/>
                </a:lnTo>
                <a:lnTo>
                  <a:pt x="1500" y="417"/>
                </a:lnTo>
                <a:lnTo>
                  <a:pt x="1477" y="417"/>
                </a:lnTo>
                <a:lnTo>
                  <a:pt x="1454" y="417"/>
                </a:lnTo>
                <a:lnTo>
                  <a:pt x="1431" y="417"/>
                </a:lnTo>
                <a:lnTo>
                  <a:pt x="1408" y="425"/>
                </a:lnTo>
                <a:lnTo>
                  <a:pt x="1385" y="425"/>
                </a:lnTo>
                <a:lnTo>
                  <a:pt x="1363" y="425"/>
                </a:lnTo>
                <a:lnTo>
                  <a:pt x="1340" y="425"/>
                </a:lnTo>
                <a:lnTo>
                  <a:pt x="1317" y="417"/>
                </a:lnTo>
                <a:lnTo>
                  <a:pt x="1294" y="410"/>
                </a:lnTo>
                <a:lnTo>
                  <a:pt x="1271" y="403"/>
                </a:lnTo>
                <a:lnTo>
                  <a:pt x="1248" y="403"/>
                </a:lnTo>
                <a:lnTo>
                  <a:pt x="1226" y="389"/>
                </a:lnTo>
                <a:lnTo>
                  <a:pt x="1203" y="382"/>
                </a:lnTo>
                <a:lnTo>
                  <a:pt x="1180" y="375"/>
                </a:lnTo>
                <a:lnTo>
                  <a:pt x="1157" y="375"/>
                </a:lnTo>
                <a:lnTo>
                  <a:pt x="1134" y="368"/>
                </a:lnTo>
                <a:lnTo>
                  <a:pt x="1111" y="354"/>
                </a:lnTo>
                <a:lnTo>
                  <a:pt x="1088" y="340"/>
                </a:lnTo>
                <a:lnTo>
                  <a:pt x="1066" y="325"/>
                </a:lnTo>
                <a:lnTo>
                  <a:pt x="1035" y="325"/>
                </a:lnTo>
                <a:lnTo>
                  <a:pt x="1012" y="325"/>
                </a:lnTo>
                <a:lnTo>
                  <a:pt x="989" y="325"/>
                </a:lnTo>
                <a:lnTo>
                  <a:pt x="967" y="325"/>
                </a:lnTo>
                <a:lnTo>
                  <a:pt x="944" y="325"/>
                </a:lnTo>
                <a:lnTo>
                  <a:pt x="921" y="325"/>
                </a:lnTo>
                <a:lnTo>
                  <a:pt x="898" y="325"/>
                </a:lnTo>
                <a:lnTo>
                  <a:pt x="868" y="318"/>
                </a:lnTo>
                <a:lnTo>
                  <a:pt x="845" y="311"/>
                </a:lnTo>
                <a:lnTo>
                  <a:pt x="814" y="297"/>
                </a:lnTo>
                <a:lnTo>
                  <a:pt x="791" y="290"/>
                </a:lnTo>
                <a:lnTo>
                  <a:pt x="769" y="269"/>
                </a:lnTo>
                <a:lnTo>
                  <a:pt x="746" y="255"/>
                </a:lnTo>
                <a:lnTo>
                  <a:pt x="723" y="240"/>
                </a:lnTo>
                <a:lnTo>
                  <a:pt x="700" y="233"/>
                </a:lnTo>
                <a:lnTo>
                  <a:pt x="677" y="226"/>
                </a:lnTo>
                <a:lnTo>
                  <a:pt x="654" y="219"/>
                </a:lnTo>
                <a:lnTo>
                  <a:pt x="632" y="212"/>
                </a:lnTo>
                <a:lnTo>
                  <a:pt x="609" y="205"/>
                </a:lnTo>
                <a:lnTo>
                  <a:pt x="586" y="205"/>
                </a:lnTo>
                <a:lnTo>
                  <a:pt x="563" y="198"/>
                </a:lnTo>
                <a:lnTo>
                  <a:pt x="540" y="191"/>
                </a:lnTo>
                <a:lnTo>
                  <a:pt x="517" y="191"/>
                </a:lnTo>
                <a:lnTo>
                  <a:pt x="494" y="191"/>
                </a:lnTo>
                <a:lnTo>
                  <a:pt x="472" y="191"/>
                </a:lnTo>
                <a:lnTo>
                  <a:pt x="449" y="191"/>
                </a:lnTo>
                <a:lnTo>
                  <a:pt x="426" y="198"/>
                </a:lnTo>
                <a:lnTo>
                  <a:pt x="403" y="198"/>
                </a:lnTo>
                <a:lnTo>
                  <a:pt x="380" y="198"/>
                </a:lnTo>
                <a:lnTo>
                  <a:pt x="357" y="198"/>
                </a:lnTo>
                <a:lnTo>
                  <a:pt x="327" y="205"/>
                </a:lnTo>
                <a:lnTo>
                  <a:pt x="304" y="205"/>
                </a:lnTo>
                <a:lnTo>
                  <a:pt x="281" y="205"/>
                </a:lnTo>
                <a:lnTo>
                  <a:pt x="258" y="198"/>
                </a:lnTo>
                <a:lnTo>
                  <a:pt x="236" y="198"/>
                </a:lnTo>
                <a:lnTo>
                  <a:pt x="213" y="191"/>
                </a:lnTo>
                <a:lnTo>
                  <a:pt x="190" y="184"/>
                </a:lnTo>
                <a:lnTo>
                  <a:pt x="167" y="177"/>
                </a:lnTo>
                <a:lnTo>
                  <a:pt x="144" y="170"/>
                </a:lnTo>
                <a:lnTo>
                  <a:pt x="121" y="162"/>
                </a:lnTo>
                <a:lnTo>
                  <a:pt x="98" y="148"/>
                </a:lnTo>
                <a:lnTo>
                  <a:pt x="76" y="134"/>
                </a:lnTo>
                <a:lnTo>
                  <a:pt x="53" y="120"/>
                </a:lnTo>
                <a:lnTo>
                  <a:pt x="30" y="106"/>
                </a:lnTo>
                <a:lnTo>
                  <a:pt x="7" y="99"/>
                </a:lnTo>
                <a:lnTo>
                  <a:pt x="0" y="92"/>
                </a:lnTo>
                <a:lnTo>
                  <a:pt x="7" y="0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5586413" y="2774950"/>
            <a:ext cx="2720975" cy="1022350"/>
          </a:xfrm>
          <a:custGeom>
            <a:avLst/>
            <a:gdLst>
              <a:gd name="T0" fmla="*/ 2147483647 w 1714"/>
              <a:gd name="T1" fmla="*/ 0 h 644"/>
              <a:gd name="T2" fmla="*/ 2147483647 w 1714"/>
              <a:gd name="T3" fmla="*/ 2147483647 h 644"/>
              <a:gd name="T4" fmla="*/ 2147483647 w 1714"/>
              <a:gd name="T5" fmla="*/ 2147483647 h 644"/>
              <a:gd name="T6" fmla="*/ 2147483647 w 1714"/>
              <a:gd name="T7" fmla="*/ 2147483647 h 644"/>
              <a:gd name="T8" fmla="*/ 2147483647 w 1714"/>
              <a:gd name="T9" fmla="*/ 2147483647 h 644"/>
              <a:gd name="T10" fmla="*/ 2147483647 w 1714"/>
              <a:gd name="T11" fmla="*/ 2147483647 h 644"/>
              <a:gd name="T12" fmla="*/ 2147483647 w 1714"/>
              <a:gd name="T13" fmla="*/ 2147483647 h 644"/>
              <a:gd name="T14" fmla="*/ 2147483647 w 1714"/>
              <a:gd name="T15" fmla="*/ 2147483647 h 644"/>
              <a:gd name="T16" fmla="*/ 2147483647 w 1714"/>
              <a:gd name="T17" fmla="*/ 2147483647 h 644"/>
              <a:gd name="T18" fmla="*/ 2147483647 w 1714"/>
              <a:gd name="T19" fmla="*/ 2147483647 h 644"/>
              <a:gd name="T20" fmla="*/ 2147483647 w 1714"/>
              <a:gd name="T21" fmla="*/ 2147483647 h 644"/>
              <a:gd name="T22" fmla="*/ 2147483647 w 1714"/>
              <a:gd name="T23" fmla="*/ 2147483647 h 644"/>
              <a:gd name="T24" fmla="*/ 2147483647 w 1714"/>
              <a:gd name="T25" fmla="*/ 2147483647 h 644"/>
              <a:gd name="T26" fmla="*/ 2147483647 w 1714"/>
              <a:gd name="T27" fmla="*/ 2147483647 h 644"/>
              <a:gd name="T28" fmla="*/ 2147483647 w 1714"/>
              <a:gd name="T29" fmla="*/ 2147483647 h 644"/>
              <a:gd name="T30" fmla="*/ 2147483647 w 1714"/>
              <a:gd name="T31" fmla="*/ 2147483647 h 644"/>
              <a:gd name="T32" fmla="*/ 2147483647 w 1714"/>
              <a:gd name="T33" fmla="*/ 2147483647 h 644"/>
              <a:gd name="T34" fmla="*/ 2147483647 w 1714"/>
              <a:gd name="T35" fmla="*/ 2147483647 h 644"/>
              <a:gd name="T36" fmla="*/ 2147483647 w 1714"/>
              <a:gd name="T37" fmla="*/ 2147483647 h 644"/>
              <a:gd name="T38" fmla="*/ 2147483647 w 1714"/>
              <a:gd name="T39" fmla="*/ 2147483647 h 644"/>
              <a:gd name="T40" fmla="*/ 2147483647 w 1714"/>
              <a:gd name="T41" fmla="*/ 2147483647 h 644"/>
              <a:gd name="T42" fmla="*/ 2147483647 w 1714"/>
              <a:gd name="T43" fmla="*/ 2147483647 h 644"/>
              <a:gd name="T44" fmla="*/ 2147483647 w 1714"/>
              <a:gd name="T45" fmla="*/ 2147483647 h 644"/>
              <a:gd name="T46" fmla="*/ 2147483647 w 1714"/>
              <a:gd name="T47" fmla="*/ 2147483647 h 644"/>
              <a:gd name="T48" fmla="*/ 2147483647 w 1714"/>
              <a:gd name="T49" fmla="*/ 2147483647 h 644"/>
              <a:gd name="T50" fmla="*/ 2147483647 w 1714"/>
              <a:gd name="T51" fmla="*/ 2147483647 h 644"/>
              <a:gd name="T52" fmla="*/ 2147483647 w 1714"/>
              <a:gd name="T53" fmla="*/ 2147483647 h 644"/>
              <a:gd name="T54" fmla="*/ 2147483647 w 1714"/>
              <a:gd name="T55" fmla="*/ 2147483647 h 644"/>
              <a:gd name="T56" fmla="*/ 2147483647 w 1714"/>
              <a:gd name="T57" fmla="*/ 2147483647 h 644"/>
              <a:gd name="T58" fmla="*/ 2147483647 w 1714"/>
              <a:gd name="T59" fmla="*/ 2147483647 h 644"/>
              <a:gd name="T60" fmla="*/ 2147483647 w 1714"/>
              <a:gd name="T61" fmla="*/ 2147483647 h 644"/>
              <a:gd name="T62" fmla="*/ 2147483647 w 1714"/>
              <a:gd name="T63" fmla="*/ 2147483647 h 644"/>
              <a:gd name="T64" fmla="*/ 2147483647 w 1714"/>
              <a:gd name="T65" fmla="*/ 2147483647 h 644"/>
              <a:gd name="T66" fmla="*/ 2147483647 w 1714"/>
              <a:gd name="T67" fmla="*/ 2147483647 h 644"/>
              <a:gd name="T68" fmla="*/ 2147483647 w 1714"/>
              <a:gd name="T69" fmla="*/ 2147483647 h 644"/>
              <a:gd name="T70" fmla="*/ 2147483647 w 1714"/>
              <a:gd name="T71" fmla="*/ 2147483647 h 644"/>
              <a:gd name="T72" fmla="*/ 2147483647 w 1714"/>
              <a:gd name="T73" fmla="*/ 2147483647 h 644"/>
              <a:gd name="T74" fmla="*/ 2147483647 w 1714"/>
              <a:gd name="T75" fmla="*/ 2147483647 h 644"/>
              <a:gd name="T76" fmla="*/ 2147483647 w 1714"/>
              <a:gd name="T77" fmla="*/ 2147483647 h 644"/>
              <a:gd name="T78" fmla="*/ 0 w 1714"/>
              <a:gd name="T79" fmla="*/ 0 h 64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14"/>
              <a:gd name="T121" fmla="*/ 0 h 644"/>
              <a:gd name="T122" fmla="*/ 1714 w 1714"/>
              <a:gd name="T123" fmla="*/ 644 h 64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14" h="644">
                <a:moveTo>
                  <a:pt x="0" y="0"/>
                </a:moveTo>
                <a:lnTo>
                  <a:pt x="1705" y="0"/>
                </a:lnTo>
                <a:lnTo>
                  <a:pt x="1705" y="628"/>
                </a:lnTo>
                <a:lnTo>
                  <a:pt x="1713" y="628"/>
                </a:lnTo>
                <a:lnTo>
                  <a:pt x="1690" y="628"/>
                </a:lnTo>
                <a:lnTo>
                  <a:pt x="1667" y="628"/>
                </a:lnTo>
                <a:lnTo>
                  <a:pt x="1644" y="628"/>
                </a:lnTo>
                <a:lnTo>
                  <a:pt x="1622" y="643"/>
                </a:lnTo>
                <a:lnTo>
                  <a:pt x="1599" y="643"/>
                </a:lnTo>
                <a:lnTo>
                  <a:pt x="1576" y="643"/>
                </a:lnTo>
                <a:lnTo>
                  <a:pt x="1553" y="643"/>
                </a:lnTo>
                <a:lnTo>
                  <a:pt x="1531" y="635"/>
                </a:lnTo>
                <a:lnTo>
                  <a:pt x="1508" y="635"/>
                </a:lnTo>
                <a:lnTo>
                  <a:pt x="1485" y="635"/>
                </a:lnTo>
                <a:lnTo>
                  <a:pt x="1462" y="635"/>
                </a:lnTo>
                <a:lnTo>
                  <a:pt x="1440" y="635"/>
                </a:lnTo>
                <a:lnTo>
                  <a:pt x="1417" y="628"/>
                </a:lnTo>
                <a:lnTo>
                  <a:pt x="1394" y="628"/>
                </a:lnTo>
                <a:lnTo>
                  <a:pt x="1371" y="628"/>
                </a:lnTo>
                <a:lnTo>
                  <a:pt x="1349" y="628"/>
                </a:lnTo>
                <a:lnTo>
                  <a:pt x="1326" y="635"/>
                </a:lnTo>
                <a:lnTo>
                  <a:pt x="1303" y="635"/>
                </a:lnTo>
                <a:lnTo>
                  <a:pt x="1280" y="635"/>
                </a:lnTo>
                <a:lnTo>
                  <a:pt x="1258" y="643"/>
                </a:lnTo>
                <a:lnTo>
                  <a:pt x="1235" y="635"/>
                </a:lnTo>
                <a:lnTo>
                  <a:pt x="1212" y="628"/>
                </a:lnTo>
                <a:lnTo>
                  <a:pt x="1190" y="628"/>
                </a:lnTo>
                <a:lnTo>
                  <a:pt x="1167" y="621"/>
                </a:lnTo>
                <a:lnTo>
                  <a:pt x="1144" y="614"/>
                </a:lnTo>
                <a:lnTo>
                  <a:pt x="1121" y="607"/>
                </a:lnTo>
                <a:lnTo>
                  <a:pt x="1099" y="600"/>
                </a:lnTo>
                <a:lnTo>
                  <a:pt x="1076" y="600"/>
                </a:lnTo>
                <a:lnTo>
                  <a:pt x="1053" y="600"/>
                </a:lnTo>
                <a:lnTo>
                  <a:pt x="1030" y="600"/>
                </a:lnTo>
                <a:lnTo>
                  <a:pt x="1008" y="600"/>
                </a:lnTo>
                <a:lnTo>
                  <a:pt x="985" y="600"/>
                </a:lnTo>
                <a:lnTo>
                  <a:pt x="962" y="600"/>
                </a:lnTo>
                <a:lnTo>
                  <a:pt x="939" y="593"/>
                </a:lnTo>
                <a:lnTo>
                  <a:pt x="917" y="579"/>
                </a:lnTo>
                <a:lnTo>
                  <a:pt x="894" y="572"/>
                </a:lnTo>
                <a:lnTo>
                  <a:pt x="871" y="558"/>
                </a:lnTo>
                <a:lnTo>
                  <a:pt x="848" y="551"/>
                </a:lnTo>
                <a:lnTo>
                  <a:pt x="826" y="544"/>
                </a:lnTo>
                <a:lnTo>
                  <a:pt x="803" y="544"/>
                </a:lnTo>
                <a:lnTo>
                  <a:pt x="780" y="544"/>
                </a:lnTo>
                <a:lnTo>
                  <a:pt x="757" y="544"/>
                </a:lnTo>
                <a:lnTo>
                  <a:pt x="735" y="544"/>
                </a:lnTo>
                <a:lnTo>
                  <a:pt x="712" y="537"/>
                </a:lnTo>
                <a:lnTo>
                  <a:pt x="689" y="529"/>
                </a:lnTo>
                <a:lnTo>
                  <a:pt x="667" y="522"/>
                </a:lnTo>
                <a:lnTo>
                  <a:pt x="644" y="515"/>
                </a:lnTo>
                <a:lnTo>
                  <a:pt x="621" y="515"/>
                </a:lnTo>
                <a:lnTo>
                  <a:pt x="598" y="508"/>
                </a:lnTo>
                <a:lnTo>
                  <a:pt x="576" y="501"/>
                </a:lnTo>
                <a:lnTo>
                  <a:pt x="553" y="494"/>
                </a:lnTo>
                <a:lnTo>
                  <a:pt x="530" y="494"/>
                </a:lnTo>
                <a:lnTo>
                  <a:pt x="507" y="487"/>
                </a:lnTo>
                <a:lnTo>
                  <a:pt x="485" y="487"/>
                </a:lnTo>
                <a:lnTo>
                  <a:pt x="462" y="487"/>
                </a:lnTo>
                <a:lnTo>
                  <a:pt x="439" y="494"/>
                </a:lnTo>
                <a:lnTo>
                  <a:pt x="416" y="494"/>
                </a:lnTo>
                <a:lnTo>
                  <a:pt x="394" y="494"/>
                </a:lnTo>
                <a:lnTo>
                  <a:pt x="371" y="494"/>
                </a:lnTo>
                <a:lnTo>
                  <a:pt x="348" y="494"/>
                </a:lnTo>
                <a:lnTo>
                  <a:pt x="325" y="494"/>
                </a:lnTo>
                <a:lnTo>
                  <a:pt x="303" y="487"/>
                </a:lnTo>
                <a:lnTo>
                  <a:pt x="280" y="480"/>
                </a:lnTo>
                <a:lnTo>
                  <a:pt x="257" y="473"/>
                </a:lnTo>
                <a:lnTo>
                  <a:pt x="234" y="466"/>
                </a:lnTo>
                <a:lnTo>
                  <a:pt x="212" y="459"/>
                </a:lnTo>
                <a:lnTo>
                  <a:pt x="189" y="459"/>
                </a:lnTo>
                <a:lnTo>
                  <a:pt x="166" y="459"/>
                </a:lnTo>
                <a:lnTo>
                  <a:pt x="144" y="445"/>
                </a:lnTo>
                <a:lnTo>
                  <a:pt x="121" y="431"/>
                </a:lnTo>
                <a:lnTo>
                  <a:pt x="98" y="416"/>
                </a:lnTo>
                <a:lnTo>
                  <a:pt x="75" y="402"/>
                </a:lnTo>
                <a:lnTo>
                  <a:pt x="53" y="395"/>
                </a:lnTo>
                <a:lnTo>
                  <a:pt x="30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472400"/>
              </a:gs>
              <a:gs pos="100000">
                <a:srgbClr val="66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94" name="Freeform 26"/>
          <p:cNvSpPr>
            <a:spLocks/>
          </p:cNvSpPr>
          <p:nvPr/>
        </p:nvSpPr>
        <p:spPr bwMode="auto">
          <a:xfrm>
            <a:off x="5688013" y="2576513"/>
            <a:ext cx="820737" cy="293687"/>
          </a:xfrm>
          <a:custGeom>
            <a:avLst/>
            <a:gdLst>
              <a:gd name="T0" fmla="*/ 2147483647 w 517"/>
              <a:gd name="T1" fmla="*/ 2147483647 h 185"/>
              <a:gd name="T2" fmla="*/ 2147483647 w 517"/>
              <a:gd name="T3" fmla="*/ 2147483647 h 185"/>
              <a:gd name="T4" fmla="*/ 2147483647 w 517"/>
              <a:gd name="T5" fmla="*/ 2147483647 h 185"/>
              <a:gd name="T6" fmla="*/ 2147483647 w 517"/>
              <a:gd name="T7" fmla="*/ 2147483647 h 185"/>
              <a:gd name="T8" fmla="*/ 0 w 517"/>
              <a:gd name="T9" fmla="*/ 2147483647 h 185"/>
              <a:gd name="T10" fmla="*/ 0 w 517"/>
              <a:gd name="T11" fmla="*/ 0 h 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7"/>
              <a:gd name="T19" fmla="*/ 0 h 185"/>
              <a:gd name="T20" fmla="*/ 517 w 517"/>
              <a:gd name="T21" fmla="*/ 185 h 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7" h="185">
                <a:moveTo>
                  <a:pt x="516" y="61"/>
                </a:moveTo>
                <a:lnTo>
                  <a:pt x="516" y="184"/>
                </a:lnTo>
                <a:lnTo>
                  <a:pt x="66" y="184"/>
                </a:lnTo>
                <a:lnTo>
                  <a:pt x="66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7097713" y="2749550"/>
            <a:ext cx="1201737" cy="192088"/>
          </a:xfrm>
          <a:custGeom>
            <a:avLst/>
            <a:gdLst>
              <a:gd name="T0" fmla="*/ 0 w 757"/>
              <a:gd name="T1" fmla="*/ 0 h 121"/>
              <a:gd name="T2" fmla="*/ 0 w 757"/>
              <a:gd name="T3" fmla="*/ 2147483647 h 121"/>
              <a:gd name="T4" fmla="*/ 2147483647 w 757"/>
              <a:gd name="T5" fmla="*/ 2147483647 h 121"/>
              <a:gd name="T6" fmla="*/ 2147483647 w 757"/>
              <a:gd name="T7" fmla="*/ 2147483647 h 121"/>
              <a:gd name="T8" fmla="*/ 0 60000 65536"/>
              <a:gd name="T9" fmla="*/ 0 60000 65536"/>
              <a:gd name="T10" fmla="*/ 0 60000 65536"/>
              <a:gd name="T11" fmla="*/ 0 60000 65536"/>
              <a:gd name="T12" fmla="*/ 0 w 757"/>
              <a:gd name="T13" fmla="*/ 0 h 121"/>
              <a:gd name="T14" fmla="*/ 757 w 757"/>
              <a:gd name="T15" fmla="*/ 121 h 1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7" h="121">
                <a:moveTo>
                  <a:pt x="0" y="0"/>
                </a:moveTo>
                <a:lnTo>
                  <a:pt x="0" y="116"/>
                </a:lnTo>
                <a:lnTo>
                  <a:pt x="756" y="116"/>
                </a:lnTo>
                <a:lnTo>
                  <a:pt x="756" y="120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7081838" y="2940050"/>
            <a:ext cx="1209675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7099300" y="2713038"/>
            <a:ext cx="0" cy="231775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6407150" y="1789113"/>
            <a:ext cx="795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central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station</a:t>
            </a: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5783263" y="3400425"/>
            <a:ext cx="906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pipeline</a:t>
            </a:r>
          </a:p>
          <a:p>
            <a:pPr eaLnBrk="0" hangingPunct="0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network</a:t>
            </a:r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 flipH="1" flipV="1">
            <a:off x="6018213" y="2998788"/>
            <a:ext cx="111125" cy="3317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6500813" y="2695575"/>
            <a:ext cx="0" cy="173038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02" name="Freeform 34"/>
          <p:cNvSpPr>
            <a:spLocks/>
          </p:cNvSpPr>
          <p:nvPr/>
        </p:nvSpPr>
        <p:spPr bwMode="auto">
          <a:xfrm>
            <a:off x="5580063" y="2676525"/>
            <a:ext cx="1036637" cy="287338"/>
          </a:xfrm>
          <a:custGeom>
            <a:avLst/>
            <a:gdLst>
              <a:gd name="T0" fmla="*/ 2147483647 w 653"/>
              <a:gd name="T1" fmla="*/ 0 h 181"/>
              <a:gd name="T2" fmla="*/ 2147483647 w 653"/>
              <a:gd name="T3" fmla="*/ 2147483647 h 181"/>
              <a:gd name="T4" fmla="*/ 0 w 653"/>
              <a:gd name="T5" fmla="*/ 2147483647 h 181"/>
              <a:gd name="T6" fmla="*/ 0 60000 65536"/>
              <a:gd name="T7" fmla="*/ 0 60000 65536"/>
              <a:gd name="T8" fmla="*/ 0 60000 65536"/>
              <a:gd name="T9" fmla="*/ 0 w 653"/>
              <a:gd name="T10" fmla="*/ 0 h 181"/>
              <a:gd name="T11" fmla="*/ 653 w 653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181">
                <a:moveTo>
                  <a:pt x="652" y="0"/>
                </a:moveTo>
                <a:lnTo>
                  <a:pt x="652" y="180"/>
                </a:lnTo>
                <a:lnTo>
                  <a:pt x="0" y="180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6608763" y="2705100"/>
            <a:ext cx="0" cy="257175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 flipH="1">
            <a:off x="5775325" y="2870200"/>
            <a:ext cx="749300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 flipH="1">
            <a:off x="5573713" y="2962275"/>
            <a:ext cx="1044575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82" name="Line 38"/>
          <p:cNvSpPr>
            <a:spLocks noChangeShapeType="1"/>
          </p:cNvSpPr>
          <p:nvPr/>
        </p:nvSpPr>
        <p:spPr bwMode="auto">
          <a:xfrm flipV="1">
            <a:off x="5789613" y="2563813"/>
            <a:ext cx="0" cy="301625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 flipH="1">
            <a:off x="5688013" y="2579688"/>
            <a:ext cx="103187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08" name="Freeform 40"/>
          <p:cNvSpPr>
            <a:spLocks/>
          </p:cNvSpPr>
          <p:nvPr/>
        </p:nvSpPr>
        <p:spPr bwMode="auto">
          <a:xfrm>
            <a:off x="3889375" y="2508250"/>
            <a:ext cx="1600200" cy="450850"/>
          </a:xfrm>
          <a:custGeom>
            <a:avLst/>
            <a:gdLst>
              <a:gd name="T0" fmla="*/ 2147483647 w 1008"/>
              <a:gd name="T1" fmla="*/ 2147483647 h 284"/>
              <a:gd name="T2" fmla="*/ 2147483647 w 1008"/>
              <a:gd name="T3" fmla="*/ 2147483647 h 284"/>
              <a:gd name="T4" fmla="*/ 2147483647 w 1008"/>
              <a:gd name="T5" fmla="*/ 0 h 284"/>
              <a:gd name="T6" fmla="*/ 0 w 1008"/>
              <a:gd name="T7" fmla="*/ 0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284"/>
              <a:gd name="T14" fmla="*/ 1008 w 1008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284">
                <a:moveTo>
                  <a:pt x="1007" y="283"/>
                </a:moveTo>
                <a:lnTo>
                  <a:pt x="61" y="283"/>
                </a:lnTo>
                <a:lnTo>
                  <a:pt x="61" y="0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 flipH="1">
            <a:off x="3960813" y="2955925"/>
            <a:ext cx="1535112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 flipV="1">
            <a:off x="3983038" y="2498725"/>
            <a:ext cx="0" cy="477838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87" name="Line 43"/>
          <p:cNvSpPr>
            <a:spLocks noChangeShapeType="1"/>
          </p:cNvSpPr>
          <p:nvPr/>
        </p:nvSpPr>
        <p:spPr bwMode="auto">
          <a:xfrm flipH="1">
            <a:off x="3887788" y="2508250"/>
            <a:ext cx="111125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3900488" y="1147763"/>
            <a:ext cx="173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Inj/withdraw </a:t>
            </a:r>
            <a:r>
              <a:rPr lang="fr-FR" b="1">
                <a:latin typeface="Times New Roman" pitchFamily="18" charset="0"/>
              </a:rPr>
              <a:t>well</a:t>
            </a:r>
            <a:endParaRPr lang="en-US" b="1">
              <a:latin typeface="Times New Roman" pitchFamily="18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735388" y="1446213"/>
            <a:ext cx="1787525" cy="923925"/>
            <a:chOff x="2237" y="1051"/>
            <a:chExt cx="1126" cy="582"/>
          </a:xfrm>
        </p:grpSpPr>
        <p:sp>
          <p:nvSpPr>
            <p:cNvPr id="32975" name="Line 46"/>
            <p:cNvSpPr>
              <a:spLocks noChangeShapeType="1"/>
            </p:cNvSpPr>
            <p:nvPr/>
          </p:nvSpPr>
          <p:spPr bwMode="auto">
            <a:xfrm flipH="1">
              <a:off x="2237" y="1071"/>
              <a:ext cx="88" cy="5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76" name="Line 47"/>
            <p:cNvSpPr>
              <a:spLocks noChangeShapeType="1"/>
            </p:cNvSpPr>
            <p:nvPr/>
          </p:nvSpPr>
          <p:spPr bwMode="auto">
            <a:xfrm>
              <a:off x="3311" y="1051"/>
              <a:ext cx="52" cy="5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733800" y="2654300"/>
            <a:ext cx="1803400" cy="422275"/>
            <a:chOff x="2236" y="1812"/>
            <a:chExt cx="1136" cy="266"/>
          </a:xfrm>
        </p:grpSpPr>
        <p:sp>
          <p:nvSpPr>
            <p:cNvPr id="32973" name="Line 49"/>
            <p:cNvSpPr>
              <a:spLocks noChangeShapeType="1"/>
            </p:cNvSpPr>
            <p:nvPr/>
          </p:nvSpPr>
          <p:spPr bwMode="auto">
            <a:xfrm>
              <a:off x="2236" y="1812"/>
              <a:ext cx="0" cy="259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74" name="Line 50"/>
            <p:cNvSpPr>
              <a:spLocks noChangeShapeType="1"/>
            </p:cNvSpPr>
            <p:nvPr/>
          </p:nvSpPr>
          <p:spPr bwMode="auto">
            <a:xfrm>
              <a:off x="3372" y="1854"/>
              <a:ext cx="0" cy="224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3729038" y="3051175"/>
            <a:ext cx="1806575" cy="400050"/>
            <a:chOff x="2233" y="2062"/>
            <a:chExt cx="1138" cy="252"/>
          </a:xfrm>
        </p:grpSpPr>
        <p:sp>
          <p:nvSpPr>
            <p:cNvPr id="32971" name="Line 52"/>
            <p:cNvSpPr>
              <a:spLocks noChangeShapeType="1"/>
            </p:cNvSpPr>
            <p:nvPr/>
          </p:nvSpPr>
          <p:spPr bwMode="auto">
            <a:xfrm>
              <a:off x="2233" y="2062"/>
              <a:ext cx="0" cy="245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72" name="Line 53"/>
            <p:cNvSpPr>
              <a:spLocks noChangeShapeType="1"/>
            </p:cNvSpPr>
            <p:nvPr/>
          </p:nvSpPr>
          <p:spPr bwMode="auto">
            <a:xfrm>
              <a:off x="3371" y="2070"/>
              <a:ext cx="0" cy="244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733800" y="3413125"/>
            <a:ext cx="1803400" cy="400050"/>
            <a:chOff x="2236" y="2290"/>
            <a:chExt cx="1136" cy="252"/>
          </a:xfrm>
        </p:grpSpPr>
        <p:sp>
          <p:nvSpPr>
            <p:cNvPr id="32969" name="Line 55"/>
            <p:cNvSpPr>
              <a:spLocks noChangeShapeType="1"/>
            </p:cNvSpPr>
            <p:nvPr/>
          </p:nvSpPr>
          <p:spPr bwMode="auto">
            <a:xfrm>
              <a:off x="2236" y="2290"/>
              <a:ext cx="0" cy="245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70" name="Line 56"/>
            <p:cNvSpPr>
              <a:spLocks noChangeShapeType="1"/>
            </p:cNvSpPr>
            <p:nvPr/>
          </p:nvSpPr>
          <p:spPr bwMode="auto">
            <a:xfrm>
              <a:off x="3372" y="2298"/>
              <a:ext cx="0" cy="244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733800" y="3783013"/>
            <a:ext cx="1803400" cy="400050"/>
            <a:chOff x="2236" y="2523"/>
            <a:chExt cx="1136" cy="252"/>
          </a:xfrm>
        </p:grpSpPr>
        <p:sp>
          <p:nvSpPr>
            <p:cNvPr id="32967" name="Line 58"/>
            <p:cNvSpPr>
              <a:spLocks noChangeShapeType="1"/>
            </p:cNvSpPr>
            <p:nvPr/>
          </p:nvSpPr>
          <p:spPr bwMode="auto">
            <a:xfrm>
              <a:off x="2236" y="2523"/>
              <a:ext cx="0" cy="245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68" name="Line 59"/>
            <p:cNvSpPr>
              <a:spLocks noChangeShapeType="1"/>
            </p:cNvSpPr>
            <p:nvPr/>
          </p:nvSpPr>
          <p:spPr bwMode="auto">
            <a:xfrm>
              <a:off x="3372" y="2531"/>
              <a:ext cx="0" cy="244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733800" y="4154488"/>
            <a:ext cx="1803400" cy="400050"/>
            <a:chOff x="2236" y="2757"/>
            <a:chExt cx="1136" cy="252"/>
          </a:xfrm>
        </p:grpSpPr>
        <p:sp>
          <p:nvSpPr>
            <p:cNvPr id="32965" name="Line 61"/>
            <p:cNvSpPr>
              <a:spLocks noChangeShapeType="1"/>
            </p:cNvSpPr>
            <p:nvPr/>
          </p:nvSpPr>
          <p:spPr bwMode="auto">
            <a:xfrm>
              <a:off x="2236" y="2757"/>
              <a:ext cx="0" cy="244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66" name="Line 62"/>
            <p:cNvSpPr>
              <a:spLocks noChangeShapeType="1"/>
            </p:cNvSpPr>
            <p:nvPr/>
          </p:nvSpPr>
          <p:spPr bwMode="auto">
            <a:xfrm>
              <a:off x="3372" y="2765"/>
              <a:ext cx="0" cy="244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3733800" y="4473575"/>
            <a:ext cx="1803400" cy="400050"/>
            <a:chOff x="2236" y="2958"/>
            <a:chExt cx="1136" cy="252"/>
          </a:xfrm>
        </p:grpSpPr>
        <p:sp>
          <p:nvSpPr>
            <p:cNvPr id="32963" name="Line 64"/>
            <p:cNvSpPr>
              <a:spLocks noChangeShapeType="1"/>
            </p:cNvSpPr>
            <p:nvPr/>
          </p:nvSpPr>
          <p:spPr bwMode="auto">
            <a:xfrm>
              <a:off x="2236" y="2958"/>
              <a:ext cx="0" cy="245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64" name="Line 65"/>
            <p:cNvSpPr>
              <a:spLocks noChangeShapeType="1"/>
            </p:cNvSpPr>
            <p:nvPr/>
          </p:nvSpPr>
          <p:spPr bwMode="auto">
            <a:xfrm>
              <a:off x="3372" y="2966"/>
              <a:ext cx="0" cy="244"/>
            </a:xfrm>
            <a:prstGeom prst="line">
              <a:avLst/>
            </a:prstGeom>
            <a:noFill/>
            <a:ln w="762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7410" name="Freeform 66"/>
          <p:cNvSpPr>
            <a:spLocks/>
          </p:cNvSpPr>
          <p:nvPr/>
        </p:nvSpPr>
        <p:spPr bwMode="auto">
          <a:xfrm>
            <a:off x="3765550" y="4254500"/>
            <a:ext cx="1830388" cy="223838"/>
          </a:xfrm>
          <a:custGeom>
            <a:avLst/>
            <a:gdLst>
              <a:gd name="T0" fmla="*/ 2147483647 w 1153"/>
              <a:gd name="T1" fmla="*/ 2147483647 h 141"/>
              <a:gd name="T2" fmla="*/ 2147483647 w 1153"/>
              <a:gd name="T3" fmla="*/ 2147483647 h 141"/>
              <a:gd name="T4" fmla="*/ 2147483647 w 1153"/>
              <a:gd name="T5" fmla="*/ 2147483647 h 141"/>
              <a:gd name="T6" fmla="*/ 2147483647 w 1153"/>
              <a:gd name="T7" fmla="*/ 2147483647 h 141"/>
              <a:gd name="T8" fmla="*/ 2147483647 w 1153"/>
              <a:gd name="T9" fmla="*/ 2147483647 h 141"/>
              <a:gd name="T10" fmla="*/ 2147483647 w 1153"/>
              <a:gd name="T11" fmla="*/ 2147483647 h 141"/>
              <a:gd name="T12" fmla="*/ 2147483647 w 1153"/>
              <a:gd name="T13" fmla="*/ 2147483647 h 141"/>
              <a:gd name="T14" fmla="*/ 2147483647 w 1153"/>
              <a:gd name="T15" fmla="*/ 2147483647 h 141"/>
              <a:gd name="T16" fmla="*/ 2147483647 w 1153"/>
              <a:gd name="T17" fmla="*/ 2147483647 h 141"/>
              <a:gd name="T18" fmla="*/ 2147483647 w 1153"/>
              <a:gd name="T19" fmla="*/ 2147483647 h 141"/>
              <a:gd name="T20" fmla="*/ 2147483647 w 1153"/>
              <a:gd name="T21" fmla="*/ 2147483647 h 141"/>
              <a:gd name="T22" fmla="*/ 2147483647 w 1153"/>
              <a:gd name="T23" fmla="*/ 2147483647 h 141"/>
              <a:gd name="T24" fmla="*/ 2147483647 w 1153"/>
              <a:gd name="T25" fmla="*/ 2147483647 h 141"/>
              <a:gd name="T26" fmla="*/ 2147483647 w 1153"/>
              <a:gd name="T27" fmla="*/ 2147483647 h 141"/>
              <a:gd name="T28" fmla="*/ 2147483647 w 1153"/>
              <a:gd name="T29" fmla="*/ 2147483647 h 141"/>
              <a:gd name="T30" fmla="*/ 2147483647 w 1153"/>
              <a:gd name="T31" fmla="*/ 2147483647 h 141"/>
              <a:gd name="T32" fmla="*/ 2147483647 w 1153"/>
              <a:gd name="T33" fmla="*/ 2147483647 h 141"/>
              <a:gd name="T34" fmla="*/ 2147483647 w 1153"/>
              <a:gd name="T35" fmla="*/ 2147483647 h 141"/>
              <a:gd name="T36" fmla="*/ 2147483647 w 1153"/>
              <a:gd name="T37" fmla="*/ 0 h 141"/>
              <a:gd name="T38" fmla="*/ 2147483647 w 1153"/>
              <a:gd name="T39" fmla="*/ 0 h 141"/>
              <a:gd name="T40" fmla="*/ 2147483647 w 1153"/>
              <a:gd name="T41" fmla="*/ 0 h 141"/>
              <a:gd name="T42" fmla="*/ 2147483647 w 1153"/>
              <a:gd name="T43" fmla="*/ 2147483647 h 141"/>
              <a:gd name="T44" fmla="*/ 2147483647 w 1153"/>
              <a:gd name="T45" fmla="*/ 2147483647 h 141"/>
              <a:gd name="T46" fmla="*/ 2147483647 w 1153"/>
              <a:gd name="T47" fmla="*/ 2147483647 h 141"/>
              <a:gd name="T48" fmla="*/ 2147483647 w 1153"/>
              <a:gd name="T49" fmla="*/ 2147483647 h 141"/>
              <a:gd name="T50" fmla="*/ 2147483647 w 1153"/>
              <a:gd name="T51" fmla="*/ 2147483647 h 141"/>
              <a:gd name="T52" fmla="*/ 2147483647 w 1153"/>
              <a:gd name="T53" fmla="*/ 2147483647 h 141"/>
              <a:gd name="T54" fmla="*/ 2147483647 w 1153"/>
              <a:gd name="T55" fmla="*/ 2147483647 h 141"/>
              <a:gd name="T56" fmla="*/ 2147483647 w 1153"/>
              <a:gd name="T57" fmla="*/ 2147483647 h 141"/>
              <a:gd name="T58" fmla="*/ 2147483647 w 1153"/>
              <a:gd name="T59" fmla="*/ 2147483647 h 141"/>
              <a:gd name="T60" fmla="*/ 2147483647 w 1153"/>
              <a:gd name="T61" fmla="*/ 2147483647 h 141"/>
              <a:gd name="T62" fmla="*/ 2147483647 w 1153"/>
              <a:gd name="T63" fmla="*/ 2147483647 h 141"/>
              <a:gd name="T64" fmla="*/ 2147483647 w 1153"/>
              <a:gd name="T65" fmla="*/ 2147483647 h 141"/>
              <a:gd name="T66" fmla="*/ 2147483647 w 1153"/>
              <a:gd name="T67" fmla="*/ 2147483647 h 141"/>
              <a:gd name="T68" fmla="*/ 2147483647 w 1153"/>
              <a:gd name="T69" fmla="*/ 2147483647 h 141"/>
              <a:gd name="T70" fmla="*/ 2147483647 w 1153"/>
              <a:gd name="T71" fmla="*/ 2147483647 h 141"/>
              <a:gd name="T72" fmla="*/ 2147483647 w 1153"/>
              <a:gd name="T73" fmla="*/ 2147483647 h 141"/>
              <a:gd name="T74" fmla="*/ 2147483647 w 1153"/>
              <a:gd name="T75" fmla="*/ 2147483647 h 141"/>
              <a:gd name="T76" fmla="*/ 2147483647 w 1153"/>
              <a:gd name="T77" fmla="*/ 2147483647 h 141"/>
              <a:gd name="T78" fmla="*/ 2147483647 w 1153"/>
              <a:gd name="T79" fmla="*/ 2147483647 h 141"/>
              <a:gd name="T80" fmla="*/ 2147483647 w 1153"/>
              <a:gd name="T81" fmla="*/ 2147483647 h 141"/>
              <a:gd name="T82" fmla="*/ 2147483647 w 1153"/>
              <a:gd name="T83" fmla="*/ 2147483647 h 141"/>
              <a:gd name="T84" fmla="*/ 2147483647 w 1153"/>
              <a:gd name="T85" fmla="*/ 2147483647 h 141"/>
              <a:gd name="T86" fmla="*/ 2147483647 w 1153"/>
              <a:gd name="T87" fmla="*/ 2147483647 h 141"/>
              <a:gd name="T88" fmla="*/ 2147483647 w 1153"/>
              <a:gd name="T89" fmla="*/ 2147483647 h 141"/>
              <a:gd name="T90" fmla="*/ 2147483647 w 1153"/>
              <a:gd name="T91" fmla="*/ 2147483647 h 141"/>
              <a:gd name="T92" fmla="*/ 2147483647 w 1153"/>
              <a:gd name="T93" fmla="*/ 2147483647 h 141"/>
              <a:gd name="T94" fmla="*/ 2147483647 w 1153"/>
              <a:gd name="T95" fmla="*/ 2147483647 h 141"/>
              <a:gd name="T96" fmla="*/ 0 w 1153"/>
              <a:gd name="T97" fmla="*/ 2147483647 h 1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53"/>
              <a:gd name="T148" fmla="*/ 0 h 141"/>
              <a:gd name="T149" fmla="*/ 1153 w 1153"/>
              <a:gd name="T150" fmla="*/ 141 h 1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53" h="141">
                <a:moveTo>
                  <a:pt x="0" y="140"/>
                </a:moveTo>
                <a:lnTo>
                  <a:pt x="1152" y="140"/>
                </a:lnTo>
                <a:lnTo>
                  <a:pt x="1140" y="140"/>
                </a:lnTo>
                <a:lnTo>
                  <a:pt x="1128" y="135"/>
                </a:lnTo>
                <a:lnTo>
                  <a:pt x="1116" y="131"/>
                </a:lnTo>
                <a:lnTo>
                  <a:pt x="1104" y="123"/>
                </a:lnTo>
                <a:lnTo>
                  <a:pt x="1092" y="114"/>
                </a:lnTo>
                <a:lnTo>
                  <a:pt x="1084" y="101"/>
                </a:lnTo>
                <a:lnTo>
                  <a:pt x="1072" y="97"/>
                </a:lnTo>
                <a:lnTo>
                  <a:pt x="1060" y="93"/>
                </a:lnTo>
                <a:lnTo>
                  <a:pt x="1048" y="89"/>
                </a:lnTo>
                <a:lnTo>
                  <a:pt x="1036" y="84"/>
                </a:lnTo>
                <a:lnTo>
                  <a:pt x="1024" y="80"/>
                </a:lnTo>
                <a:lnTo>
                  <a:pt x="1016" y="67"/>
                </a:lnTo>
                <a:lnTo>
                  <a:pt x="1004" y="63"/>
                </a:lnTo>
                <a:lnTo>
                  <a:pt x="992" y="55"/>
                </a:lnTo>
                <a:lnTo>
                  <a:pt x="980" y="46"/>
                </a:lnTo>
                <a:lnTo>
                  <a:pt x="968" y="42"/>
                </a:lnTo>
                <a:lnTo>
                  <a:pt x="956" y="42"/>
                </a:lnTo>
                <a:lnTo>
                  <a:pt x="944" y="42"/>
                </a:lnTo>
                <a:lnTo>
                  <a:pt x="932" y="42"/>
                </a:lnTo>
                <a:lnTo>
                  <a:pt x="920" y="33"/>
                </a:lnTo>
                <a:lnTo>
                  <a:pt x="908" y="29"/>
                </a:lnTo>
                <a:lnTo>
                  <a:pt x="896" y="21"/>
                </a:lnTo>
                <a:lnTo>
                  <a:pt x="884" y="16"/>
                </a:lnTo>
                <a:lnTo>
                  <a:pt x="872" y="12"/>
                </a:lnTo>
                <a:lnTo>
                  <a:pt x="860" y="12"/>
                </a:lnTo>
                <a:lnTo>
                  <a:pt x="848" y="12"/>
                </a:lnTo>
                <a:lnTo>
                  <a:pt x="836" y="21"/>
                </a:lnTo>
                <a:lnTo>
                  <a:pt x="824" y="21"/>
                </a:lnTo>
                <a:lnTo>
                  <a:pt x="812" y="16"/>
                </a:lnTo>
                <a:lnTo>
                  <a:pt x="800" y="12"/>
                </a:lnTo>
                <a:lnTo>
                  <a:pt x="788" y="12"/>
                </a:lnTo>
                <a:lnTo>
                  <a:pt x="776" y="12"/>
                </a:lnTo>
                <a:lnTo>
                  <a:pt x="764" y="8"/>
                </a:lnTo>
                <a:lnTo>
                  <a:pt x="752" y="4"/>
                </a:lnTo>
                <a:lnTo>
                  <a:pt x="740" y="4"/>
                </a:lnTo>
                <a:lnTo>
                  <a:pt x="728" y="0"/>
                </a:lnTo>
                <a:lnTo>
                  <a:pt x="716" y="0"/>
                </a:lnTo>
                <a:lnTo>
                  <a:pt x="704" y="0"/>
                </a:lnTo>
                <a:lnTo>
                  <a:pt x="692" y="0"/>
                </a:lnTo>
                <a:lnTo>
                  <a:pt x="680" y="0"/>
                </a:lnTo>
                <a:lnTo>
                  <a:pt x="668" y="4"/>
                </a:lnTo>
                <a:lnTo>
                  <a:pt x="656" y="4"/>
                </a:lnTo>
                <a:lnTo>
                  <a:pt x="644" y="8"/>
                </a:lnTo>
                <a:lnTo>
                  <a:pt x="632" y="8"/>
                </a:lnTo>
                <a:lnTo>
                  <a:pt x="620" y="12"/>
                </a:lnTo>
                <a:lnTo>
                  <a:pt x="608" y="21"/>
                </a:lnTo>
                <a:lnTo>
                  <a:pt x="596" y="29"/>
                </a:lnTo>
                <a:lnTo>
                  <a:pt x="584" y="29"/>
                </a:lnTo>
                <a:lnTo>
                  <a:pt x="572" y="29"/>
                </a:lnTo>
                <a:lnTo>
                  <a:pt x="560" y="29"/>
                </a:lnTo>
                <a:lnTo>
                  <a:pt x="548" y="25"/>
                </a:lnTo>
                <a:lnTo>
                  <a:pt x="536" y="21"/>
                </a:lnTo>
                <a:lnTo>
                  <a:pt x="524" y="25"/>
                </a:lnTo>
                <a:lnTo>
                  <a:pt x="512" y="25"/>
                </a:lnTo>
                <a:lnTo>
                  <a:pt x="500" y="33"/>
                </a:lnTo>
                <a:lnTo>
                  <a:pt x="488" y="38"/>
                </a:lnTo>
                <a:lnTo>
                  <a:pt x="476" y="33"/>
                </a:lnTo>
                <a:lnTo>
                  <a:pt x="464" y="33"/>
                </a:lnTo>
                <a:lnTo>
                  <a:pt x="452" y="38"/>
                </a:lnTo>
                <a:lnTo>
                  <a:pt x="440" y="38"/>
                </a:lnTo>
                <a:lnTo>
                  <a:pt x="428" y="38"/>
                </a:lnTo>
                <a:lnTo>
                  <a:pt x="416" y="38"/>
                </a:lnTo>
                <a:lnTo>
                  <a:pt x="404" y="33"/>
                </a:lnTo>
                <a:lnTo>
                  <a:pt x="392" y="38"/>
                </a:lnTo>
                <a:lnTo>
                  <a:pt x="380" y="42"/>
                </a:lnTo>
                <a:lnTo>
                  <a:pt x="368" y="42"/>
                </a:lnTo>
                <a:lnTo>
                  <a:pt x="356" y="42"/>
                </a:lnTo>
                <a:lnTo>
                  <a:pt x="344" y="42"/>
                </a:lnTo>
                <a:lnTo>
                  <a:pt x="332" y="46"/>
                </a:lnTo>
                <a:lnTo>
                  <a:pt x="320" y="55"/>
                </a:lnTo>
                <a:lnTo>
                  <a:pt x="308" y="59"/>
                </a:lnTo>
                <a:lnTo>
                  <a:pt x="296" y="59"/>
                </a:lnTo>
                <a:lnTo>
                  <a:pt x="284" y="59"/>
                </a:lnTo>
                <a:lnTo>
                  <a:pt x="272" y="63"/>
                </a:lnTo>
                <a:lnTo>
                  <a:pt x="260" y="67"/>
                </a:lnTo>
                <a:lnTo>
                  <a:pt x="248" y="72"/>
                </a:lnTo>
                <a:lnTo>
                  <a:pt x="236" y="76"/>
                </a:lnTo>
                <a:lnTo>
                  <a:pt x="224" y="80"/>
                </a:lnTo>
                <a:lnTo>
                  <a:pt x="212" y="89"/>
                </a:lnTo>
                <a:lnTo>
                  <a:pt x="200" y="97"/>
                </a:lnTo>
                <a:lnTo>
                  <a:pt x="188" y="101"/>
                </a:lnTo>
                <a:lnTo>
                  <a:pt x="176" y="106"/>
                </a:lnTo>
                <a:lnTo>
                  <a:pt x="164" y="106"/>
                </a:lnTo>
                <a:lnTo>
                  <a:pt x="152" y="106"/>
                </a:lnTo>
                <a:lnTo>
                  <a:pt x="140" y="106"/>
                </a:lnTo>
                <a:lnTo>
                  <a:pt x="128" y="106"/>
                </a:lnTo>
                <a:lnTo>
                  <a:pt x="116" y="106"/>
                </a:lnTo>
                <a:lnTo>
                  <a:pt x="104" y="106"/>
                </a:lnTo>
                <a:lnTo>
                  <a:pt x="92" y="106"/>
                </a:lnTo>
                <a:lnTo>
                  <a:pt x="80" y="106"/>
                </a:lnTo>
                <a:lnTo>
                  <a:pt x="68" y="114"/>
                </a:lnTo>
                <a:lnTo>
                  <a:pt x="60" y="127"/>
                </a:lnTo>
                <a:lnTo>
                  <a:pt x="48" y="127"/>
                </a:lnTo>
                <a:lnTo>
                  <a:pt x="36" y="127"/>
                </a:lnTo>
                <a:lnTo>
                  <a:pt x="24" y="131"/>
                </a:lnTo>
                <a:lnTo>
                  <a:pt x="0" y="140"/>
                </a:lnTo>
              </a:path>
            </a:pathLst>
          </a:custGeom>
          <a:gradFill rotWithShape="0">
            <a:gsLst>
              <a:gs pos="0">
                <a:srgbClr val="00B247"/>
              </a:gs>
              <a:gs pos="100000">
                <a:srgbClr val="00FF66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411" name="Freeform 67"/>
          <p:cNvSpPr>
            <a:spLocks/>
          </p:cNvSpPr>
          <p:nvPr/>
        </p:nvSpPr>
        <p:spPr bwMode="auto">
          <a:xfrm>
            <a:off x="3041650" y="4464050"/>
            <a:ext cx="3182938" cy="230188"/>
          </a:xfrm>
          <a:custGeom>
            <a:avLst/>
            <a:gdLst>
              <a:gd name="T0" fmla="*/ 2147483647 w 2005"/>
              <a:gd name="T1" fmla="*/ 2147483647 h 145"/>
              <a:gd name="T2" fmla="*/ 2147483647 w 2005"/>
              <a:gd name="T3" fmla="*/ 2147483647 h 145"/>
              <a:gd name="T4" fmla="*/ 2147483647 w 2005"/>
              <a:gd name="T5" fmla="*/ 2147483647 h 145"/>
              <a:gd name="T6" fmla="*/ 2147483647 w 2005"/>
              <a:gd name="T7" fmla="*/ 2147483647 h 145"/>
              <a:gd name="T8" fmla="*/ 2147483647 w 2005"/>
              <a:gd name="T9" fmla="*/ 2147483647 h 145"/>
              <a:gd name="T10" fmla="*/ 2147483647 w 2005"/>
              <a:gd name="T11" fmla="*/ 2147483647 h 145"/>
              <a:gd name="T12" fmla="*/ 2147483647 w 2005"/>
              <a:gd name="T13" fmla="*/ 2147483647 h 145"/>
              <a:gd name="T14" fmla="*/ 2147483647 w 2005"/>
              <a:gd name="T15" fmla="*/ 2147483647 h 145"/>
              <a:gd name="T16" fmla="*/ 2147483647 w 2005"/>
              <a:gd name="T17" fmla="*/ 2147483647 h 145"/>
              <a:gd name="T18" fmla="*/ 2147483647 w 2005"/>
              <a:gd name="T19" fmla="*/ 2147483647 h 145"/>
              <a:gd name="T20" fmla="*/ 2147483647 w 2005"/>
              <a:gd name="T21" fmla="*/ 2147483647 h 145"/>
              <a:gd name="T22" fmla="*/ 2147483647 w 2005"/>
              <a:gd name="T23" fmla="*/ 2147483647 h 145"/>
              <a:gd name="T24" fmla="*/ 2147483647 w 2005"/>
              <a:gd name="T25" fmla="*/ 2147483647 h 145"/>
              <a:gd name="T26" fmla="*/ 2147483647 w 2005"/>
              <a:gd name="T27" fmla="*/ 2147483647 h 145"/>
              <a:gd name="T28" fmla="*/ 2147483647 w 2005"/>
              <a:gd name="T29" fmla="*/ 0 h 145"/>
              <a:gd name="T30" fmla="*/ 2147483647 w 2005"/>
              <a:gd name="T31" fmla="*/ 2147483647 h 145"/>
              <a:gd name="T32" fmla="*/ 2147483647 w 2005"/>
              <a:gd name="T33" fmla="*/ 2147483647 h 145"/>
              <a:gd name="T34" fmla="*/ 2147483647 w 2005"/>
              <a:gd name="T35" fmla="*/ 2147483647 h 145"/>
              <a:gd name="T36" fmla="*/ 2147483647 w 2005"/>
              <a:gd name="T37" fmla="*/ 2147483647 h 145"/>
              <a:gd name="T38" fmla="*/ 2147483647 w 2005"/>
              <a:gd name="T39" fmla="*/ 2147483647 h 145"/>
              <a:gd name="T40" fmla="*/ 2147483647 w 2005"/>
              <a:gd name="T41" fmla="*/ 2147483647 h 145"/>
              <a:gd name="T42" fmla="*/ 2147483647 w 2005"/>
              <a:gd name="T43" fmla="*/ 2147483647 h 145"/>
              <a:gd name="T44" fmla="*/ 2147483647 w 2005"/>
              <a:gd name="T45" fmla="*/ 2147483647 h 145"/>
              <a:gd name="T46" fmla="*/ 2147483647 w 2005"/>
              <a:gd name="T47" fmla="*/ 2147483647 h 145"/>
              <a:gd name="T48" fmla="*/ 2147483647 w 2005"/>
              <a:gd name="T49" fmla="*/ 2147483647 h 145"/>
              <a:gd name="T50" fmla="*/ 2147483647 w 2005"/>
              <a:gd name="T51" fmla="*/ 2147483647 h 145"/>
              <a:gd name="T52" fmla="*/ 2147483647 w 2005"/>
              <a:gd name="T53" fmla="*/ 2147483647 h 145"/>
              <a:gd name="T54" fmla="*/ 2147483647 w 2005"/>
              <a:gd name="T55" fmla="*/ 2147483647 h 145"/>
              <a:gd name="T56" fmla="*/ 2147483647 w 2005"/>
              <a:gd name="T57" fmla="*/ 2147483647 h 145"/>
              <a:gd name="T58" fmla="*/ 2147483647 w 2005"/>
              <a:gd name="T59" fmla="*/ 2147483647 h 145"/>
              <a:gd name="T60" fmla="*/ 2147483647 w 2005"/>
              <a:gd name="T61" fmla="*/ 2147483647 h 145"/>
              <a:gd name="T62" fmla="*/ 2147483647 w 2005"/>
              <a:gd name="T63" fmla="*/ 2147483647 h 145"/>
              <a:gd name="T64" fmla="*/ 0 w 2005"/>
              <a:gd name="T65" fmla="*/ 2147483647 h 145"/>
              <a:gd name="T66" fmla="*/ 2147483647 w 2005"/>
              <a:gd name="T67" fmla="*/ 2147483647 h 145"/>
              <a:gd name="T68" fmla="*/ 2147483647 w 2005"/>
              <a:gd name="T69" fmla="*/ 2147483647 h 145"/>
              <a:gd name="T70" fmla="*/ 2147483647 w 2005"/>
              <a:gd name="T71" fmla="*/ 2147483647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5"/>
              <a:gd name="T109" fmla="*/ 0 h 145"/>
              <a:gd name="T110" fmla="*/ 2005 w 2005"/>
              <a:gd name="T111" fmla="*/ 145 h 1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5" h="145">
                <a:moveTo>
                  <a:pt x="1952" y="124"/>
                </a:moveTo>
                <a:lnTo>
                  <a:pt x="1936" y="124"/>
                </a:lnTo>
                <a:lnTo>
                  <a:pt x="1924" y="128"/>
                </a:lnTo>
                <a:lnTo>
                  <a:pt x="1912" y="120"/>
                </a:lnTo>
                <a:lnTo>
                  <a:pt x="1904" y="108"/>
                </a:lnTo>
                <a:lnTo>
                  <a:pt x="1892" y="104"/>
                </a:lnTo>
                <a:lnTo>
                  <a:pt x="1884" y="92"/>
                </a:lnTo>
                <a:lnTo>
                  <a:pt x="1872" y="88"/>
                </a:lnTo>
                <a:lnTo>
                  <a:pt x="1860" y="84"/>
                </a:lnTo>
                <a:lnTo>
                  <a:pt x="1848" y="84"/>
                </a:lnTo>
                <a:lnTo>
                  <a:pt x="1836" y="88"/>
                </a:lnTo>
                <a:lnTo>
                  <a:pt x="1824" y="84"/>
                </a:lnTo>
                <a:lnTo>
                  <a:pt x="1812" y="76"/>
                </a:lnTo>
                <a:lnTo>
                  <a:pt x="1800" y="72"/>
                </a:lnTo>
                <a:lnTo>
                  <a:pt x="1788" y="64"/>
                </a:lnTo>
                <a:lnTo>
                  <a:pt x="1776" y="68"/>
                </a:lnTo>
                <a:lnTo>
                  <a:pt x="1764" y="68"/>
                </a:lnTo>
                <a:lnTo>
                  <a:pt x="1752" y="56"/>
                </a:lnTo>
                <a:lnTo>
                  <a:pt x="1740" y="48"/>
                </a:lnTo>
                <a:lnTo>
                  <a:pt x="1728" y="48"/>
                </a:lnTo>
                <a:lnTo>
                  <a:pt x="1716" y="44"/>
                </a:lnTo>
                <a:lnTo>
                  <a:pt x="1704" y="44"/>
                </a:lnTo>
                <a:lnTo>
                  <a:pt x="1692" y="44"/>
                </a:lnTo>
                <a:lnTo>
                  <a:pt x="1680" y="36"/>
                </a:lnTo>
                <a:lnTo>
                  <a:pt x="1668" y="28"/>
                </a:lnTo>
                <a:lnTo>
                  <a:pt x="1660" y="16"/>
                </a:lnTo>
                <a:lnTo>
                  <a:pt x="1648" y="12"/>
                </a:lnTo>
                <a:lnTo>
                  <a:pt x="1636" y="8"/>
                </a:lnTo>
                <a:lnTo>
                  <a:pt x="1624" y="4"/>
                </a:lnTo>
                <a:lnTo>
                  <a:pt x="408" y="0"/>
                </a:lnTo>
                <a:lnTo>
                  <a:pt x="396" y="8"/>
                </a:lnTo>
                <a:lnTo>
                  <a:pt x="384" y="8"/>
                </a:lnTo>
                <a:lnTo>
                  <a:pt x="372" y="12"/>
                </a:lnTo>
                <a:lnTo>
                  <a:pt x="360" y="8"/>
                </a:lnTo>
                <a:lnTo>
                  <a:pt x="348" y="8"/>
                </a:lnTo>
                <a:lnTo>
                  <a:pt x="336" y="8"/>
                </a:lnTo>
                <a:lnTo>
                  <a:pt x="324" y="8"/>
                </a:lnTo>
                <a:lnTo>
                  <a:pt x="312" y="16"/>
                </a:lnTo>
                <a:lnTo>
                  <a:pt x="300" y="16"/>
                </a:lnTo>
                <a:lnTo>
                  <a:pt x="288" y="16"/>
                </a:lnTo>
                <a:lnTo>
                  <a:pt x="280" y="28"/>
                </a:lnTo>
                <a:lnTo>
                  <a:pt x="268" y="28"/>
                </a:lnTo>
                <a:lnTo>
                  <a:pt x="256" y="28"/>
                </a:lnTo>
                <a:lnTo>
                  <a:pt x="244" y="28"/>
                </a:lnTo>
                <a:lnTo>
                  <a:pt x="232" y="28"/>
                </a:lnTo>
                <a:lnTo>
                  <a:pt x="228" y="40"/>
                </a:lnTo>
                <a:lnTo>
                  <a:pt x="216" y="44"/>
                </a:lnTo>
                <a:lnTo>
                  <a:pt x="204" y="48"/>
                </a:lnTo>
                <a:lnTo>
                  <a:pt x="192" y="52"/>
                </a:lnTo>
                <a:lnTo>
                  <a:pt x="180" y="56"/>
                </a:lnTo>
                <a:lnTo>
                  <a:pt x="168" y="60"/>
                </a:lnTo>
                <a:lnTo>
                  <a:pt x="156" y="72"/>
                </a:lnTo>
                <a:lnTo>
                  <a:pt x="144" y="76"/>
                </a:lnTo>
                <a:lnTo>
                  <a:pt x="132" y="84"/>
                </a:lnTo>
                <a:lnTo>
                  <a:pt x="120" y="88"/>
                </a:lnTo>
                <a:lnTo>
                  <a:pt x="108" y="100"/>
                </a:lnTo>
                <a:lnTo>
                  <a:pt x="96" y="108"/>
                </a:lnTo>
                <a:lnTo>
                  <a:pt x="84" y="112"/>
                </a:lnTo>
                <a:lnTo>
                  <a:pt x="72" y="112"/>
                </a:lnTo>
                <a:lnTo>
                  <a:pt x="64" y="112"/>
                </a:lnTo>
                <a:lnTo>
                  <a:pt x="52" y="112"/>
                </a:lnTo>
                <a:lnTo>
                  <a:pt x="40" y="116"/>
                </a:lnTo>
                <a:lnTo>
                  <a:pt x="28" y="120"/>
                </a:lnTo>
                <a:lnTo>
                  <a:pt x="16" y="120"/>
                </a:lnTo>
                <a:lnTo>
                  <a:pt x="8" y="132"/>
                </a:lnTo>
                <a:lnTo>
                  <a:pt x="0" y="144"/>
                </a:lnTo>
                <a:lnTo>
                  <a:pt x="2004" y="144"/>
                </a:lnTo>
                <a:lnTo>
                  <a:pt x="1992" y="140"/>
                </a:lnTo>
                <a:lnTo>
                  <a:pt x="1980" y="140"/>
                </a:lnTo>
                <a:lnTo>
                  <a:pt x="1968" y="140"/>
                </a:lnTo>
                <a:lnTo>
                  <a:pt x="1952" y="124"/>
                </a:lnTo>
              </a:path>
            </a:pathLst>
          </a:custGeom>
          <a:solidFill>
            <a:srgbClr val="00FF66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412" name="Freeform 68"/>
          <p:cNvSpPr>
            <a:spLocks/>
          </p:cNvSpPr>
          <p:nvPr/>
        </p:nvSpPr>
        <p:spPr bwMode="auto">
          <a:xfrm>
            <a:off x="2654300" y="4648200"/>
            <a:ext cx="4097338" cy="217488"/>
          </a:xfrm>
          <a:custGeom>
            <a:avLst/>
            <a:gdLst>
              <a:gd name="T0" fmla="*/ 2147483647 w 2581"/>
              <a:gd name="T1" fmla="*/ 0 h 137"/>
              <a:gd name="T2" fmla="*/ 2147483647 w 2581"/>
              <a:gd name="T3" fmla="*/ 2147483647 h 137"/>
              <a:gd name="T4" fmla="*/ 2147483647 w 2581"/>
              <a:gd name="T5" fmla="*/ 2147483647 h 137"/>
              <a:gd name="T6" fmla="*/ 2147483647 w 2581"/>
              <a:gd name="T7" fmla="*/ 2147483647 h 137"/>
              <a:gd name="T8" fmla="*/ 2147483647 w 2581"/>
              <a:gd name="T9" fmla="*/ 2147483647 h 137"/>
              <a:gd name="T10" fmla="*/ 2147483647 w 2581"/>
              <a:gd name="T11" fmla="*/ 2147483647 h 137"/>
              <a:gd name="T12" fmla="*/ 2147483647 w 2581"/>
              <a:gd name="T13" fmla="*/ 2147483647 h 137"/>
              <a:gd name="T14" fmla="*/ 2147483647 w 2581"/>
              <a:gd name="T15" fmla="*/ 2147483647 h 137"/>
              <a:gd name="T16" fmla="*/ 2147483647 w 2581"/>
              <a:gd name="T17" fmla="*/ 2147483647 h 137"/>
              <a:gd name="T18" fmla="*/ 2147483647 w 2581"/>
              <a:gd name="T19" fmla="*/ 2147483647 h 137"/>
              <a:gd name="T20" fmla="*/ 2147483647 w 2581"/>
              <a:gd name="T21" fmla="*/ 2147483647 h 137"/>
              <a:gd name="T22" fmla="*/ 2147483647 w 2581"/>
              <a:gd name="T23" fmla="*/ 2147483647 h 137"/>
              <a:gd name="T24" fmla="*/ 2147483647 w 2581"/>
              <a:gd name="T25" fmla="*/ 2147483647 h 137"/>
              <a:gd name="T26" fmla="*/ 2147483647 w 2581"/>
              <a:gd name="T27" fmla="*/ 2147483647 h 137"/>
              <a:gd name="T28" fmla="*/ 2147483647 w 2581"/>
              <a:gd name="T29" fmla="*/ 2147483647 h 137"/>
              <a:gd name="T30" fmla="*/ 2147483647 w 2581"/>
              <a:gd name="T31" fmla="*/ 2147483647 h 137"/>
              <a:gd name="T32" fmla="*/ 2147483647 w 2581"/>
              <a:gd name="T33" fmla="*/ 2147483647 h 137"/>
              <a:gd name="T34" fmla="*/ 2147483647 w 2581"/>
              <a:gd name="T35" fmla="*/ 2147483647 h 137"/>
              <a:gd name="T36" fmla="*/ 2147483647 w 2581"/>
              <a:gd name="T37" fmla="*/ 2147483647 h 137"/>
              <a:gd name="T38" fmla="*/ 2147483647 w 2581"/>
              <a:gd name="T39" fmla="*/ 2147483647 h 137"/>
              <a:gd name="T40" fmla="*/ 2147483647 w 2581"/>
              <a:gd name="T41" fmla="*/ 2147483647 h 137"/>
              <a:gd name="T42" fmla="*/ 2147483647 w 2581"/>
              <a:gd name="T43" fmla="*/ 2147483647 h 137"/>
              <a:gd name="T44" fmla="*/ 0 w 2581"/>
              <a:gd name="T45" fmla="*/ 2147483647 h 137"/>
              <a:gd name="T46" fmla="*/ 2147483647 w 2581"/>
              <a:gd name="T47" fmla="*/ 2147483647 h 137"/>
              <a:gd name="T48" fmla="*/ 2147483647 w 2581"/>
              <a:gd name="T49" fmla="*/ 2147483647 h 137"/>
              <a:gd name="T50" fmla="*/ 2147483647 w 2581"/>
              <a:gd name="T51" fmla="*/ 2147483647 h 137"/>
              <a:gd name="T52" fmla="*/ 2147483647 w 2581"/>
              <a:gd name="T53" fmla="*/ 2147483647 h 137"/>
              <a:gd name="T54" fmla="*/ 2147483647 w 2581"/>
              <a:gd name="T55" fmla="*/ 2147483647 h 137"/>
              <a:gd name="T56" fmla="*/ 2147483647 w 2581"/>
              <a:gd name="T57" fmla="*/ 2147483647 h 137"/>
              <a:gd name="T58" fmla="*/ 2147483647 w 2581"/>
              <a:gd name="T59" fmla="*/ 2147483647 h 137"/>
              <a:gd name="T60" fmla="*/ 2147483647 w 2581"/>
              <a:gd name="T61" fmla="*/ 2147483647 h 137"/>
              <a:gd name="T62" fmla="*/ 2147483647 w 2581"/>
              <a:gd name="T63" fmla="*/ 2147483647 h 137"/>
              <a:gd name="T64" fmla="*/ 2147483647 w 2581"/>
              <a:gd name="T65" fmla="*/ 2147483647 h 137"/>
              <a:gd name="T66" fmla="*/ 2147483647 w 2581"/>
              <a:gd name="T67" fmla="*/ 2147483647 h 137"/>
              <a:gd name="T68" fmla="*/ 2147483647 w 2581"/>
              <a:gd name="T69" fmla="*/ 2147483647 h 137"/>
              <a:gd name="T70" fmla="*/ 2147483647 w 2581"/>
              <a:gd name="T71" fmla="*/ 2147483647 h 137"/>
              <a:gd name="T72" fmla="*/ 2147483647 w 2581"/>
              <a:gd name="T73" fmla="*/ 2147483647 h 137"/>
              <a:gd name="T74" fmla="*/ 2147483647 w 2581"/>
              <a:gd name="T75" fmla="*/ 2147483647 h 137"/>
              <a:gd name="T76" fmla="*/ 2147483647 w 2581"/>
              <a:gd name="T77" fmla="*/ 2147483647 h 137"/>
              <a:gd name="T78" fmla="*/ 2147483647 w 2581"/>
              <a:gd name="T79" fmla="*/ 2147483647 h 137"/>
              <a:gd name="T80" fmla="*/ 2147483647 w 2581"/>
              <a:gd name="T81" fmla="*/ 2147483647 h 137"/>
              <a:gd name="T82" fmla="*/ 2147483647 w 2581"/>
              <a:gd name="T83" fmla="*/ 2147483647 h 137"/>
              <a:gd name="T84" fmla="*/ 2147483647 w 2581"/>
              <a:gd name="T85" fmla="*/ 2147483647 h 137"/>
              <a:gd name="T86" fmla="*/ 2147483647 w 2581"/>
              <a:gd name="T87" fmla="*/ 2147483647 h 137"/>
              <a:gd name="T88" fmla="*/ 2147483647 w 2581"/>
              <a:gd name="T89" fmla="*/ 2147483647 h 137"/>
              <a:gd name="T90" fmla="*/ 2147483647 w 2581"/>
              <a:gd name="T91" fmla="*/ 2147483647 h 137"/>
              <a:gd name="T92" fmla="*/ 2147483647 w 2581"/>
              <a:gd name="T93" fmla="*/ 2147483647 h 137"/>
              <a:gd name="T94" fmla="*/ 2147483647 w 2581"/>
              <a:gd name="T95" fmla="*/ 2147483647 h 137"/>
              <a:gd name="T96" fmla="*/ 2147483647 w 2581"/>
              <a:gd name="T97" fmla="*/ 2147483647 h 137"/>
              <a:gd name="T98" fmla="*/ 2147483647 w 2581"/>
              <a:gd name="T99" fmla="*/ 2147483647 h 137"/>
              <a:gd name="T100" fmla="*/ 2147483647 w 2581"/>
              <a:gd name="T101" fmla="*/ 2147483647 h 137"/>
              <a:gd name="T102" fmla="*/ 2147483647 w 2581"/>
              <a:gd name="T103" fmla="*/ 0 h 137"/>
              <a:gd name="T104" fmla="*/ 2147483647 w 2581"/>
              <a:gd name="T105" fmla="*/ 0 h 137"/>
              <a:gd name="T106" fmla="*/ 2147483647 w 2581"/>
              <a:gd name="T107" fmla="*/ 0 h 1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81"/>
              <a:gd name="T163" fmla="*/ 0 h 137"/>
              <a:gd name="T164" fmla="*/ 2581 w 2581"/>
              <a:gd name="T165" fmla="*/ 137 h 13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81" h="137">
                <a:moveTo>
                  <a:pt x="248" y="0"/>
                </a:moveTo>
                <a:lnTo>
                  <a:pt x="232" y="8"/>
                </a:lnTo>
                <a:lnTo>
                  <a:pt x="220" y="12"/>
                </a:lnTo>
                <a:lnTo>
                  <a:pt x="216" y="24"/>
                </a:lnTo>
                <a:lnTo>
                  <a:pt x="204" y="28"/>
                </a:lnTo>
                <a:lnTo>
                  <a:pt x="192" y="32"/>
                </a:lnTo>
                <a:lnTo>
                  <a:pt x="180" y="40"/>
                </a:lnTo>
                <a:lnTo>
                  <a:pt x="168" y="44"/>
                </a:lnTo>
                <a:lnTo>
                  <a:pt x="156" y="48"/>
                </a:lnTo>
                <a:lnTo>
                  <a:pt x="144" y="52"/>
                </a:lnTo>
                <a:lnTo>
                  <a:pt x="132" y="60"/>
                </a:lnTo>
                <a:lnTo>
                  <a:pt x="120" y="68"/>
                </a:lnTo>
                <a:lnTo>
                  <a:pt x="108" y="76"/>
                </a:lnTo>
                <a:lnTo>
                  <a:pt x="96" y="80"/>
                </a:lnTo>
                <a:lnTo>
                  <a:pt x="84" y="76"/>
                </a:lnTo>
                <a:lnTo>
                  <a:pt x="72" y="84"/>
                </a:lnTo>
                <a:lnTo>
                  <a:pt x="68" y="96"/>
                </a:lnTo>
                <a:lnTo>
                  <a:pt x="56" y="104"/>
                </a:lnTo>
                <a:lnTo>
                  <a:pt x="44" y="116"/>
                </a:lnTo>
                <a:lnTo>
                  <a:pt x="32" y="112"/>
                </a:lnTo>
                <a:lnTo>
                  <a:pt x="24" y="124"/>
                </a:lnTo>
                <a:lnTo>
                  <a:pt x="12" y="124"/>
                </a:lnTo>
                <a:lnTo>
                  <a:pt x="0" y="136"/>
                </a:lnTo>
                <a:lnTo>
                  <a:pt x="2580" y="136"/>
                </a:lnTo>
                <a:lnTo>
                  <a:pt x="2568" y="136"/>
                </a:lnTo>
                <a:lnTo>
                  <a:pt x="2556" y="132"/>
                </a:lnTo>
                <a:lnTo>
                  <a:pt x="2548" y="120"/>
                </a:lnTo>
                <a:lnTo>
                  <a:pt x="2536" y="112"/>
                </a:lnTo>
                <a:lnTo>
                  <a:pt x="2524" y="108"/>
                </a:lnTo>
                <a:lnTo>
                  <a:pt x="2512" y="108"/>
                </a:lnTo>
                <a:lnTo>
                  <a:pt x="2500" y="104"/>
                </a:lnTo>
                <a:lnTo>
                  <a:pt x="2488" y="104"/>
                </a:lnTo>
                <a:lnTo>
                  <a:pt x="2476" y="96"/>
                </a:lnTo>
                <a:lnTo>
                  <a:pt x="2468" y="84"/>
                </a:lnTo>
                <a:lnTo>
                  <a:pt x="2456" y="80"/>
                </a:lnTo>
                <a:lnTo>
                  <a:pt x="2444" y="76"/>
                </a:lnTo>
                <a:lnTo>
                  <a:pt x="2432" y="68"/>
                </a:lnTo>
                <a:lnTo>
                  <a:pt x="2420" y="64"/>
                </a:lnTo>
                <a:lnTo>
                  <a:pt x="2408" y="64"/>
                </a:lnTo>
                <a:lnTo>
                  <a:pt x="2396" y="60"/>
                </a:lnTo>
                <a:lnTo>
                  <a:pt x="2384" y="56"/>
                </a:lnTo>
                <a:lnTo>
                  <a:pt x="2372" y="52"/>
                </a:lnTo>
                <a:lnTo>
                  <a:pt x="2360" y="48"/>
                </a:lnTo>
                <a:lnTo>
                  <a:pt x="2348" y="44"/>
                </a:lnTo>
                <a:lnTo>
                  <a:pt x="2336" y="44"/>
                </a:lnTo>
                <a:lnTo>
                  <a:pt x="2324" y="40"/>
                </a:lnTo>
                <a:lnTo>
                  <a:pt x="2312" y="40"/>
                </a:lnTo>
                <a:lnTo>
                  <a:pt x="2304" y="28"/>
                </a:lnTo>
                <a:lnTo>
                  <a:pt x="2296" y="16"/>
                </a:lnTo>
                <a:lnTo>
                  <a:pt x="2284" y="12"/>
                </a:lnTo>
                <a:lnTo>
                  <a:pt x="2272" y="4"/>
                </a:lnTo>
                <a:lnTo>
                  <a:pt x="2260" y="0"/>
                </a:lnTo>
                <a:lnTo>
                  <a:pt x="2248" y="0"/>
                </a:lnTo>
                <a:lnTo>
                  <a:pt x="248" y="0"/>
                </a:lnTo>
              </a:path>
            </a:pathLst>
          </a:custGeom>
          <a:gradFill rotWithShape="0">
            <a:gsLst>
              <a:gs pos="0">
                <a:srgbClr val="00FF66"/>
              </a:gs>
              <a:gs pos="100000">
                <a:srgbClr val="0066CC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413" name="Line 69"/>
          <p:cNvSpPr>
            <a:spLocks noChangeShapeType="1"/>
          </p:cNvSpPr>
          <p:nvPr/>
        </p:nvSpPr>
        <p:spPr bwMode="auto">
          <a:xfrm flipH="1">
            <a:off x="1481138" y="4256088"/>
            <a:ext cx="347027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414" name="Line 70"/>
          <p:cNvSpPr>
            <a:spLocks noChangeShapeType="1"/>
          </p:cNvSpPr>
          <p:nvPr/>
        </p:nvSpPr>
        <p:spPr bwMode="auto">
          <a:xfrm flipH="1">
            <a:off x="1168400" y="5334000"/>
            <a:ext cx="14478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415" name="Line 71"/>
          <p:cNvSpPr>
            <a:spLocks noChangeShapeType="1"/>
          </p:cNvSpPr>
          <p:nvPr/>
        </p:nvSpPr>
        <p:spPr bwMode="auto">
          <a:xfrm>
            <a:off x="1630363" y="4241800"/>
            <a:ext cx="0" cy="10556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416" name="Rectangle 72"/>
          <p:cNvSpPr>
            <a:spLocks noChangeArrowheads="1"/>
          </p:cNvSpPr>
          <p:nvPr/>
        </p:nvSpPr>
        <p:spPr bwMode="auto">
          <a:xfrm>
            <a:off x="1835150" y="4662488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closure</a:t>
            </a:r>
          </a:p>
        </p:txBody>
      </p: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1792288" y="2251075"/>
            <a:ext cx="127000" cy="3405188"/>
            <a:chOff x="1013" y="1558"/>
            <a:chExt cx="80" cy="2145"/>
          </a:xfrm>
        </p:grpSpPr>
        <p:sp>
          <p:nvSpPr>
            <p:cNvPr id="32950" name="Rectangle 74"/>
            <p:cNvSpPr>
              <a:spLocks noChangeArrowheads="1"/>
            </p:cNvSpPr>
            <p:nvPr/>
          </p:nvSpPr>
          <p:spPr bwMode="auto">
            <a:xfrm>
              <a:off x="1033" y="1741"/>
              <a:ext cx="39" cy="18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951" name="Group 75"/>
            <p:cNvGrpSpPr>
              <a:grpSpLocks/>
            </p:cNvGrpSpPr>
            <p:nvPr/>
          </p:nvGrpSpPr>
          <p:grpSpPr bwMode="auto">
            <a:xfrm>
              <a:off x="1031" y="1730"/>
              <a:ext cx="46" cy="1804"/>
              <a:chOff x="1031" y="1730"/>
              <a:chExt cx="46" cy="1804"/>
            </a:xfrm>
          </p:grpSpPr>
          <p:sp>
            <p:nvSpPr>
              <p:cNvPr id="32961" name="Line 76"/>
              <p:cNvSpPr>
                <a:spLocks noChangeShapeType="1"/>
              </p:cNvSpPr>
              <p:nvPr/>
            </p:nvSpPr>
            <p:spPr bwMode="auto">
              <a:xfrm>
                <a:off x="1031" y="1730"/>
                <a:ext cx="0" cy="1804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62" name="Line 77"/>
              <p:cNvSpPr>
                <a:spLocks noChangeShapeType="1"/>
              </p:cNvSpPr>
              <p:nvPr/>
            </p:nvSpPr>
            <p:spPr bwMode="auto">
              <a:xfrm>
                <a:off x="1077" y="1730"/>
                <a:ext cx="0" cy="1804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952" name="Rectangle 78"/>
            <p:cNvSpPr>
              <a:spLocks noChangeArrowheads="1"/>
            </p:cNvSpPr>
            <p:nvPr/>
          </p:nvSpPr>
          <p:spPr bwMode="auto">
            <a:xfrm>
              <a:off x="1013" y="3512"/>
              <a:ext cx="80" cy="191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953" name="Group 79"/>
            <p:cNvGrpSpPr>
              <a:grpSpLocks/>
            </p:cNvGrpSpPr>
            <p:nvPr/>
          </p:nvGrpSpPr>
          <p:grpSpPr bwMode="auto">
            <a:xfrm>
              <a:off x="1025" y="1558"/>
              <a:ext cx="58" cy="180"/>
              <a:chOff x="1025" y="1558"/>
              <a:chExt cx="58" cy="180"/>
            </a:xfrm>
          </p:grpSpPr>
          <p:sp>
            <p:nvSpPr>
              <p:cNvPr id="32954" name="Rectangle 80"/>
              <p:cNvSpPr>
                <a:spLocks noChangeArrowheads="1"/>
              </p:cNvSpPr>
              <p:nvPr/>
            </p:nvSpPr>
            <p:spPr bwMode="auto">
              <a:xfrm>
                <a:off x="1025" y="1620"/>
                <a:ext cx="58" cy="56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2955" name="Group 81"/>
              <p:cNvGrpSpPr>
                <a:grpSpLocks/>
              </p:cNvGrpSpPr>
              <p:nvPr/>
            </p:nvGrpSpPr>
            <p:grpSpPr bwMode="auto">
              <a:xfrm>
                <a:off x="1033" y="1688"/>
                <a:ext cx="40" cy="50"/>
                <a:chOff x="1033" y="1688"/>
                <a:chExt cx="40" cy="50"/>
              </a:xfrm>
            </p:grpSpPr>
            <p:sp>
              <p:nvSpPr>
                <p:cNvPr id="32959" name="AutoShape 82"/>
                <p:cNvSpPr>
                  <a:spLocks noChangeArrowheads="1"/>
                </p:cNvSpPr>
                <p:nvPr/>
              </p:nvSpPr>
              <p:spPr bwMode="auto">
                <a:xfrm rot="10800000">
                  <a:off x="1033" y="1688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60" name="AutoShape 83"/>
                <p:cNvSpPr>
                  <a:spLocks noChangeArrowheads="1"/>
                </p:cNvSpPr>
                <p:nvPr/>
              </p:nvSpPr>
              <p:spPr bwMode="auto">
                <a:xfrm>
                  <a:off x="1033" y="1714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2956" name="Group 84"/>
              <p:cNvGrpSpPr>
                <a:grpSpLocks/>
              </p:cNvGrpSpPr>
              <p:nvPr/>
            </p:nvGrpSpPr>
            <p:grpSpPr bwMode="auto">
              <a:xfrm>
                <a:off x="1033" y="1558"/>
                <a:ext cx="40" cy="50"/>
                <a:chOff x="1033" y="1558"/>
                <a:chExt cx="40" cy="50"/>
              </a:xfrm>
            </p:grpSpPr>
            <p:sp>
              <p:nvSpPr>
                <p:cNvPr id="32957" name="AutoShape 85"/>
                <p:cNvSpPr>
                  <a:spLocks noChangeArrowheads="1"/>
                </p:cNvSpPr>
                <p:nvPr/>
              </p:nvSpPr>
              <p:spPr bwMode="auto">
                <a:xfrm rot="10800000">
                  <a:off x="1033" y="1558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58" name="AutoShape 86"/>
                <p:cNvSpPr>
                  <a:spLocks noChangeArrowheads="1"/>
                </p:cNvSpPr>
                <p:nvPr/>
              </p:nvSpPr>
              <p:spPr bwMode="auto">
                <a:xfrm>
                  <a:off x="1033" y="1584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7431" name="Rectangle 87"/>
          <p:cNvSpPr>
            <a:spLocks noChangeArrowheads="1"/>
          </p:cNvSpPr>
          <p:nvPr/>
        </p:nvSpPr>
        <p:spPr bwMode="auto">
          <a:xfrm>
            <a:off x="1362075" y="990600"/>
            <a:ext cx="1196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peripheral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shut-in </a:t>
            </a:r>
            <a:r>
              <a:rPr lang="fr-FR" b="1">
                <a:latin typeface="Times New Roman" pitchFamily="18" charset="0"/>
              </a:rPr>
              <a:t>well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1843088" y="1504950"/>
            <a:ext cx="0" cy="652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40688" y="2487613"/>
            <a:ext cx="127000" cy="3168650"/>
            <a:chOff x="4949" y="1707"/>
            <a:chExt cx="80" cy="1996"/>
          </a:xfrm>
        </p:grpSpPr>
        <p:sp>
          <p:nvSpPr>
            <p:cNvPr id="32937" name="Rectangle 90"/>
            <p:cNvSpPr>
              <a:spLocks noChangeArrowheads="1"/>
            </p:cNvSpPr>
            <p:nvPr/>
          </p:nvSpPr>
          <p:spPr bwMode="auto">
            <a:xfrm>
              <a:off x="4973" y="1889"/>
              <a:ext cx="42" cy="180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938" name="Group 91"/>
            <p:cNvGrpSpPr>
              <a:grpSpLocks/>
            </p:cNvGrpSpPr>
            <p:nvPr/>
          </p:nvGrpSpPr>
          <p:grpSpPr bwMode="auto">
            <a:xfrm>
              <a:off x="4972" y="1879"/>
              <a:ext cx="47" cy="1803"/>
              <a:chOff x="4972" y="1879"/>
              <a:chExt cx="47" cy="1803"/>
            </a:xfrm>
          </p:grpSpPr>
          <p:sp>
            <p:nvSpPr>
              <p:cNvPr id="32948" name="Line 92"/>
              <p:cNvSpPr>
                <a:spLocks noChangeShapeType="1"/>
              </p:cNvSpPr>
              <p:nvPr/>
            </p:nvSpPr>
            <p:spPr bwMode="auto">
              <a:xfrm>
                <a:off x="4972" y="1879"/>
                <a:ext cx="0" cy="1803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49" name="Line 93"/>
              <p:cNvSpPr>
                <a:spLocks noChangeShapeType="1"/>
              </p:cNvSpPr>
              <p:nvPr/>
            </p:nvSpPr>
            <p:spPr bwMode="auto">
              <a:xfrm>
                <a:off x="5019" y="1879"/>
                <a:ext cx="0" cy="1803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939" name="Rectangle 94"/>
            <p:cNvSpPr>
              <a:spLocks noChangeArrowheads="1"/>
            </p:cNvSpPr>
            <p:nvPr/>
          </p:nvSpPr>
          <p:spPr bwMode="auto">
            <a:xfrm>
              <a:off x="4949" y="3512"/>
              <a:ext cx="80" cy="191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940" name="Group 95"/>
            <p:cNvGrpSpPr>
              <a:grpSpLocks/>
            </p:cNvGrpSpPr>
            <p:nvPr/>
          </p:nvGrpSpPr>
          <p:grpSpPr bwMode="auto">
            <a:xfrm>
              <a:off x="4965" y="1707"/>
              <a:ext cx="59" cy="179"/>
              <a:chOff x="4965" y="1707"/>
              <a:chExt cx="59" cy="179"/>
            </a:xfrm>
          </p:grpSpPr>
          <p:sp>
            <p:nvSpPr>
              <p:cNvPr id="32941" name="Rectangle 96"/>
              <p:cNvSpPr>
                <a:spLocks noChangeArrowheads="1"/>
              </p:cNvSpPr>
              <p:nvPr/>
            </p:nvSpPr>
            <p:spPr bwMode="auto">
              <a:xfrm>
                <a:off x="4965" y="1769"/>
                <a:ext cx="59" cy="55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2942" name="Group 97"/>
              <p:cNvGrpSpPr>
                <a:grpSpLocks/>
              </p:cNvGrpSpPr>
              <p:nvPr/>
            </p:nvGrpSpPr>
            <p:grpSpPr bwMode="auto">
              <a:xfrm>
                <a:off x="4975" y="1837"/>
                <a:ext cx="40" cy="49"/>
                <a:chOff x="4975" y="1837"/>
                <a:chExt cx="40" cy="49"/>
              </a:xfrm>
            </p:grpSpPr>
            <p:sp>
              <p:nvSpPr>
                <p:cNvPr id="32946" name="AutoShape 98"/>
                <p:cNvSpPr>
                  <a:spLocks noChangeArrowheads="1"/>
                </p:cNvSpPr>
                <p:nvPr/>
              </p:nvSpPr>
              <p:spPr bwMode="auto">
                <a:xfrm rot="10800000">
                  <a:off x="4975" y="1837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47" name="AutoShape 99"/>
                <p:cNvSpPr>
                  <a:spLocks noChangeArrowheads="1"/>
                </p:cNvSpPr>
                <p:nvPr/>
              </p:nvSpPr>
              <p:spPr bwMode="auto">
                <a:xfrm>
                  <a:off x="4975" y="1862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2943" name="Group 100"/>
              <p:cNvGrpSpPr>
                <a:grpSpLocks/>
              </p:cNvGrpSpPr>
              <p:nvPr/>
            </p:nvGrpSpPr>
            <p:grpSpPr bwMode="auto">
              <a:xfrm>
                <a:off x="4975" y="1707"/>
                <a:ext cx="40" cy="49"/>
                <a:chOff x="4975" y="1707"/>
                <a:chExt cx="40" cy="49"/>
              </a:xfrm>
            </p:grpSpPr>
            <p:sp>
              <p:nvSpPr>
                <p:cNvPr id="32944" name="AutoShape 101"/>
                <p:cNvSpPr>
                  <a:spLocks noChangeArrowheads="1"/>
                </p:cNvSpPr>
                <p:nvPr/>
              </p:nvSpPr>
              <p:spPr bwMode="auto">
                <a:xfrm rot="10800000">
                  <a:off x="4975" y="1707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45" name="AutoShape 102"/>
                <p:cNvSpPr>
                  <a:spLocks noChangeArrowheads="1"/>
                </p:cNvSpPr>
                <p:nvPr/>
              </p:nvSpPr>
              <p:spPr bwMode="auto">
                <a:xfrm>
                  <a:off x="4975" y="1733"/>
                  <a:ext cx="40" cy="23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7447" name="Rectangle 103"/>
          <p:cNvSpPr>
            <a:spLocks noChangeArrowheads="1"/>
          </p:cNvSpPr>
          <p:nvPr/>
        </p:nvSpPr>
        <p:spPr bwMode="auto">
          <a:xfrm>
            <a:off x="6911975" y="1009650"/>
            <a:ext cx="1196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peripheral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shut-in </a:t>
            </a:r>
            <a:r>
              <a:rPr lang="fr-FR" b="1">
                <a:latin typeface="Times New Roman" pitchFamily="18" charset="0"/>
              </a:rPr>
              <a:t>well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57448" name="Line 104"/>
          <p:cNvSpPr>
            <a:spLocks noChangeShapeType="1"/>
          </p:cNvSpPr>
          <p:nvPr/>
        </p:nvSpPr>
        <p:spPr bwMode="auto">
          <a:xfrm>
            <a:off x="8056563" y="1493838"/>
            <a:ext cx="57150" cy="909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2724150" y="2252663"/>
            <a:ext cx="128588" cy="3036887"/>
            <a:chOff x="1600" y="1559"/>
            <a:chExt cx="81" cy="1913"/>
          </a:xfrm>
        </p:grpSpPr>
        <p:sp>
          <p:nvSpPr>
            <p:cNvPr id="32924" name="Rectangle 106"/>
            <p:cNvSpPr>
              <a:spLocks noChangeArrowheads="1"/>
            </p:cNvSpPr>
            <p:nvPr/>
          </p:nvSpPr>
          <p:spPr bwMode="auto">
            <a:xfrm>
              <a:off x="1620" y="1744"/>
              <a:ext cx="40" cy="160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925" name="Group 107"/>
            <p:cNvGrpSpPr>
              <a:grpSpLocks/>
            </p:cNvGrpSpPr>
            <p:nvPr/>
          </p:nvGrpSpPr>
          <p:grpSpPr bwMode="auto">
            <a:xfrm>
              <a:off x="1617" y="1744"/>
              <a:ext cx="47" cy="1559"/>
              <a:chOff x="1617" y="1744"/>
              <a:chExt cx="47" cy="1559"/>
            </a:xfrm>
          </p:grpSpPr>
          <p:sp>
            <p:nvSpPr>
              <p:cNvPr id="32935" name="Line 108"/>
              <p:cNvSpPr>
                <a:spLocks noChangeShapeType="1"/>
              </p:cNvSpPr>
              <p:nvPr/>
            </p:nvSpPr>
            <p:spPr bwMode="auto">
              <a:xfrm>
                <a:off x="1617" y="1744"/>
                <a:ext cx="0" cy="1559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36" name="Line 109"/>
              <p:cNvSpPr>
                <a:spLocks noChangeShapeType="1"/>
              </p:cNvSpPr>
              <p:nvPr/>
            </p:nvSpPr>
            <p:spPr bwMode="auto">
              <a:xfrm>
                <a:off x="1664" y="1744"/>
                <a:ext cx="0" cy="1559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926" name="Rectangle 110"/>
            <p:cNvSpPr>
              <a:spLocks noChangeArrowheads="1"/>
            </p:cNvSpPr>
            <p:nvPr/>
          </p:nvSpPr>
          <p:spPr bwMode="auto">
            <a:xfrm>
              <a:off x="1600" y="3281"/>
              <a:ext cx="81" cy="191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927" name="Group 111"/>
            <p:cNvGrpSpPr>
              <a:grpSpLocks/>
            </p:cNvGrpSpPr>
            <p:nvPr/>
          </p:nvGrpSpPr>
          <p:grpSpPr bwMode="auto">
            <a:xfrm>
              <a:off x="1608" y="1559"/>
              <a:ext cx="57" cy="180"/>
              <a:chOff x="1608" y="1559"/>
              <a:chExt cx="57" cy="180"/>
            </a:xfrm>
          </p:grpSpPr>
          <p:sp>
            <p:nvSpPr>
              <p:cNvPr id="32928" name="Rectangle 112"/>
              <p:cNvSpPr>
                <a:spLocks noChangeArrowheads="1"/>
              </p:cNvSpPr>
              <p:nvPr/>
            </p:nvSpPr>
            <p:spPr bwMode="auto">
              <a:xfrm>
                <a:off x="1608" y="1621"/>
                <a:ext cx="57" cy="56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2929" name="Group 113"/>
              <p:cNvGrpSpPr>
                <a:grpSpLocks/>
              </p:cNvGrpSpPr>
              <p:nvPr/>
            </p:nvGrpSpPr>
            <p:grpSpPr bwMode="auto">
              <a:xfrm>
                <a:off x="1617" y="1689"/>
                <a:ext cx="39" cy="50"/>
                <a:chOff x="1617" y="1689"/>
                <a:chExt cx="39" cy="50"/>
              </a:xfrm>
            </p:grpSpPr>
            <p:sp>
              <p:nvSpPr>
                <p:cNvPr id="32933" name="AutoShape 114"/>
                <p:cNvSpPr>
                  <a:spLocks noChangeArrowheads="1"/>
                </p:cNvSpPr>
                <p:nvPr/>
              </p:nvSpPr>
              <p:spPr bwMode="auto">
                <a:xfrm rot="10800000">
                  <a:off x="1617" y="1689"/>
                  <a:ext cx="39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34" name="AutoShape 115"/>
                <p:cNvSpPr>
                  <a:spLocks noChangeArrowheads="1"/>
                </p:cNvSpPr>
                <p:nvPr/>
              </p:nvSpPr>
              <p:spPr bwMode="auto">
                <a:xfrm>
                  <a:off x="1617" y="1715"/>
                  <a:ext cx="39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2930" name="Group 116"/>
              <p:cNvGrpSpPr>
                <a:grpSpLocks/>
              </p:cNvGrpSpPr>
              <p:nvPr/>
            </p:nvGrpSpPr>
            <p:grpSpPr bwMode="auto">
              <a:xfrm>
                <a:off x="1617" y="1559"/>
                <a:ext cx="39" cy="50"/>
                <a:chOff x="1617" y="1559"/>
                <a:chExt cx="39" cy="50"/>
              </a:xfrm>
            </p:grpSpPr>
            <p:sp>
              <p:nvSpPr>
                <p:cNvPr id="32931" name="AutoShape 117"/>
                <p:cNvSpPr>
                  <a:spLocks noChangeArrowheads="1"/>
                </p:cNvSpPr>
                <p:nvPr/>
              </p:nvSpPr>
              <p:spPr bwMode="auto">
                <a:xfrm rot="10800000">
                  <a:off x="1617" y="1559"/>
                  <a:ext cx="39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32" name="AutoShape 118"/>
                <p:cNvSpPr>
                  <a:spLocks noChangeArrowheads="1"/>
                </p:cNvSpPr>
                <p:nvPr/>
              </p:nvSpPr>
              <p:spPr bwMode="auto">
                <a:xfrm>
                  <a:off x="1617" y="1585"/>
                  <a:ext cx="39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7463" name="Rectangle 119"/>
          <p:cNvSpPr>
            <a:spLocks noChangeArrowheads="1"/>
          </p:cNvSpPr>
          <p:nvPr/>
        </p:nvSpPr>
        <p:spPr bwMode="auto">
          <a:xfrm>
            <a:off x="1995488" y="1566863"/>
            <a:ext cx="947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stop </a:t>
            </a:r>
            <a:r>
              <a:rPr lang="fr-FR" b="1">
                <a:latin typeface="Times New Roman" pitchFamily="18" charset="0"/>
              </a:rPr>
              <a:t>well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57464" name="Line 120"/>
          <p:cNvSpPr>
            <a:spLocks noChangeShapeType="1"/>
          </p:cNvSpPr>
          <p:nvPr/>
        </p:nvSpPr>
        <p:spPr bwMode="auto">
          <a:xfrm>
            <a:off x="2603500" y="1873250"/>
            <a:ext cx="1143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4" name="Group 121"/>
          <p:cNvGrpSpPr>
            <a:grpSpLocks/>
          </p:cNvGrpSpPr>
          <p:nvPr/>
        </p:nvGrpSpPr>
        <p:grpSpPr bwMode="auto">
          <a:xfrm>
            <a:off x="4964113" y="2476500"/>
            <a:ext cx="101600" cy="1196975"/>
            <a:chOff x="3011" y="1700"/>
            <a:chExt cx="64" cy="754"/>
          </a:xfrm>
        </p:grpSpPr>
        <p:sp>
          <p:nvSpPr>
            <p:cNvPr id="32911" name="Rectangle 122"/>
            <p:cNvSpPr>
              <a:spLocks noChangeArrowheads="1"/>
            </p:cNvSpPr>
            <p:nvPr/>
          </p:nvSpPr>
          <p:spPr bwMode="auto">
            <a:xfrm>
              <a:off x="3027" y="1845"/>
              <a:ext cx="30" cy="5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912" name="Group 123"/>
            <p:cNvGrpSpPr>
              <a:grpSpLocks/>
            </p:cNvGrpSpPr>
            <p:nvPr/>
          </p:nvGrpSpPr>
          <p:grpSpPr bwMode="auto">
            <a:xfrm>
              <a:off x="3024" y="1884"/>
              <a:ext cx="39" cy="492"/>
              <a:chOff x="3024" y="1884"/>
              <a:chExt cx="39" cy="492"/>
            </a:xfrm>
          </p:grpSpPr>
          <p:sp>
            <p:nvSpPr>
              <p:cNvPr id="32922" name="Line 124"/>
              <p:cNvSpPr>
                <a:spLocks noChangeShapeType="1"/>
              </p:cNvSpPr>
              <p:nvPr/>
            </p:nvSpPr>
            <p:spPr bwMode="auto">
              <a:xfrm>
                <a:off x="3024" y="1884"/>
                <a:ext cx="0" cy="492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23" name="Line 125"/>
              <p:cNvSpPr>
                <a:spLocks noChangeShapeType="1"/>
              </p:cNvSpPr>
              <p:nvPr/>
            </p:nvSpPr>
            <p:spPr bwMode="auto">
              <a:xfrm>
                <a:off x="3063" y="1884"/>
                <a:ext cx="0" cy="492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913" name="Rectangle 126"/>
            <p:cNvSpPr>
              <a:spLocks noChangeArrowheads="1"/>
            </p:cNvSpPr>
            <p:nvPr/>
          </p:nvSpPr>
          <p:spPr bwMode="auto">
            <a:xfrm>
              <a:off x="3011" y="2375"/>
              <a:ext cx="64" cy="79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914" name="Group 127"/>
            <p:cNvGrpSpPr>
              <a:grpSpLocks/>
            </p:cNvGrpSpPr>
            <p:nvPr/>
          </p:nvGrpSpPr>
          <p:grpSpPr bwMode="auto">
            <a:xfrm>
              <a:off x="3013" y="1700"/>
              <a:ext cx="59" cy="179"/>
              <a:chOff x="3013" y="1700"/>
              <a:chExt cx="59" cy="179"/>
            </a:xfrm>
          </p:grpSpPr>
          <p:sp>
            <p:nvSpPr>
              <p:cNvPr id="32915" name="Rectangle 128"/>
              <p:cNvSpPr>
                <a:spLocks noChangeArrowheads="1"/>
              </p:cNvSpPr>
              <p:nvPr/>
            </p:nvSpPr>
            <p:spPr bwMode="auto">
              <a:xfrm>
                <a:off x="3013" y="1762"/>
                <a:ext cx="59" cy="55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2916" name="Group 129"/>
              <p:cNvGrpSpPr>
                <a:grpSpLocks/>
              </p:cNvGrpSpPr>
              <p:nvPr/>
            </p:nvGrpSpPr>
            <p:grpSpPr bwMode="auto">
              <a:xfrm>
                <a:off x="3023" y="1830"/>
                <a:ext cx="40" cy="49"/>
                <a:chOff x="3023" y="1830"/>
                <a:chExt cx="40" cy="49"/>
              </a:xfrm>
            </p:grpSpPr>
            <p:sp>
              <p:nvSpPr>
                <p:cNvPr id="32920" name="AutoShape 130"/>
                <p:cNvSpPr>
                  <a:spLocks noChangeArrowheads="1"/>
                </p:cNvSpPr>
                <p:nvPr/>
              </p:nvSpPr>
              <p:spPr bwMode="auto">
                <a:xfrm rot="10800000">
                  <a:off x="3023" y="1830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21" name="AutoShape 131"/>
                <p:cNvSpPr>
                  <a:spLocks noChangeArrowheads="1"/>
                </p:cNvSpPr>
                <p:nvPr/>
              </p:nvSpPr>
              <p:spPr bwMode="auto">
                <a:xfrm>
                  <a:off x="3023" y="1855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2917" name="Group 132"/>
              <p:cNvGrpSpPr>
                <a:grpSpLocks/>
              </p:cNvGrpSpPr>
              <p:nvPr/>
            </p:nvGrpSpPr>
            <p:grpSpPr bwMode="auto">
              <a:xfrm>
                <a:off x="3023" y="1700"/>
                <a:ext cx="40" cy="49"/>
                <a:chOff x="3023" y="1700"/>
                <a:chExt cx="40" cy="49"/>
              </a:xfrm>
            </p:grpSpPr>
            <p:sp>
              <p:nvSpPr>
                <p:cNvPr id="32918" name="AutoShape 133"/>
                <p:cNvSpPr>
                  <a:spLocks noChangeArrowheads="1"/>
                </p:cNvSpPr>
                <p:nvPr/>
              </p:nvSpPr>
              <p:spPr bwMode="auto">
                <a:xfrm rot="10800000">
                  <a:off x="3023" y="1700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19" name="AutoShape 134"/>
                <p:cNvSpPr>
                  <a:spLocks noChangeArrowheads="1"/>
                </p:cNvSpPr>
                <p:nvPr/>
              </p:nvSpPr>
              <p:spPr bwMode="auto">
                <a:xfrm>
                  <a:off x="3023" y="1725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7479" name="Rectangle 135"/>
          <p:cNvSpPr>
            <a:spLocks noChangeArrowheads="1"/>
          </p:cNvSpPr>
          <p:nvPr/>
        </p:nvSpPr>
        <p:spPr bwMode="auto">
          <a:xfrm>
            <a:off x="3992563" y="1585913"/>
            <a:ext cx="1387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upper aquifer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monitoring</a:t>
            </a:r>
          </a:p>
          <a:p>
            <a:pPr eaLnBrk="0" hangingPunct="0"/>
            <a:r>
              <a:rPr lang="fr-FR" b="1">
                <a:latin typeface="Times New Roman" pitchFamily="18" charset="0"/>
              </a:rPr>
              <a:t>well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57480" name="Line 136"/>
          <p:cNvSpPr>
            <a:spLocks noChangeShapeType="1"/>
          </p:cNvSpPr>
          <p:nvPr/>
        </p:nvSpPr>
        <p:spPr bwMode="auto">
          <a:xfrm>
            <a:off x="4741863" y="2341563"/>
            <a:ext cx="187325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7481" name="Line 137"/>
          <p:cNvSpPr>
            <a:spLocks noChangeShapeType="1"/>
          </p:cNvSpPr>
          <p:nvPr/>
        </p:nvSpPr>
        <p:spPr bwMode="auto">
          <a:xfrm flipH="1">
            <a:off x="6235700" y="3136900"/>
            <a:ext cx="13843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482" name="Line 138"/>
          <p:cNvSpPr>
            <a:spLocks noChangeShapeType="1"/>
          </p:cNvSpPr>
          <p:nvPr/>
        </p:nvSpPr>
        <p:spPr bwMode="auto">
          <a:xfrm flipH="1">
            <a:off x="4887913" y="3143250"/>
            <a:ext cx="13843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483" name="Line 139"/>
          <p:cNvSpPr>
            <a:spLocks noChangeShapeType="1"/>
          </p:cNvSpPr>
          <p:nvPr/>
        </p:nvSpPr>
        <p:spPr bwMode="auto">
          <a:xfrm flipH="1">
            <a:off x="3544888" y="3143250"/>
            <a:ext cx="13843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2" name="Line 140"/>
          <p:cNvSpPr>
            <a:spLocks noChangeShapeType="1"/>
          </p:cNvSpPr>
          <p:nvPr/>
        </p:nvSpPr>
        <p:spPr bwMode="auto">
          <a:xfrm>
            <a:off x="3943350" y="3108325"/>
            <a:ext cx="3938588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3" name="Line 141"/>
          <p:cNvSpPr>
            <a:spLocks noChangeShapeType="1"/>
          </p:cNvSpPr>
          <p:nvPr/>
        </p:nvSpPr>
        <p:spPr bwMode="auto">
          <a:xfrm>
            <a:off x="3589338" y="2901950"/>
            <a:ext cx="0" cy="214947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4" name="Line 142"/>
          <p:cNvSpPr>
            <a:spLocks noChangeShapeType="1"/>
          </p:cNvSpPr>
          <p:nvPr/>
        </p:nvSpPr>
        <p:spPr bwMode="auto">
          <a:xfrm>
            <a:off x="3511550" y="2901950"/>
            <a:ext cx="0" cy="2081213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5" name="Line 143"/>
          <p:cNvSpPr>
            <a:spLocks noChangeShapeType="1"/>
          </p:cNvSpPr>
          <p:nvPr/>
        </p:nvSpPr>
        <p:spPr bwMode="auto">
          <a:xfrm>
            <a:off x="5314950" y="2844800"/>
            <a:ext cx="0" cy="236855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6" name="Line 144"/>
          <p:cNvSpPr>
            <a:spLocks noChangeShapeType="1"/>
          </p:cNvSpPr>
          <p:nvPr/>
        </p:nvSpPr>
        <p:spPr bwMode="auto">
          <a:xfrm>
            <a:off x="5392738" y="2946400"/>
            <a:ext cx="0" cy="2335213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47" name="AutoShape 145"/>
          <p:cNvSpPr>
            <a:spLocks noChangeArrowheads="1"/>
          </p:cNvSpPr>
          <p:nvPr/>
        </p:nvSpPr>
        <p:spPr bwMode="auto">
          <a:xfrm flipV="1">
            <a:off x="6373813" y="2314575"/>
            <a:ext cx="895350" cy="122238"/>
          </a:xfrm>
          <a:custGeom>
            <a:avLst/>
            <a:gdLst>
              <a:gd name="T0" fmla="*/ 2147483647 w 21600"/>
              <a:gd name="T1" fmla="*/ 62688310 h 21600"/>
              <a:gd name="T2" fmla="*/ 2147483647 w 21600"/>
              <a:gd name="T3" fmla="*/ 125376347 h 21600"/>
              <a:gd name="T4" fmla="*/ 2147483647 w 21600"/>
              <a:gd name="T5" fmla="*/ 6268831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8E0000"/>
              </a:gs>
              <a:gs pos="100000">
                <a:srgbClr val="CC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848" name="Group 146"/>
          <p:cNvGrpSpPr>
            <a:grpSpLocks/>
          </p:cNvGrpSpPr>
          <p:nvPr/>
        </p:nvGrpSpPr>
        <p:grpSpPr bwMode="auto">
          <a:xfrm>
            <a:off x="2906713" y="1784350"/>
            <a:ext cx="334962" cy="823913"/>
            <a:chOff x="1715" y="1264"/>
            <a:chExt cx="211" cy="519"/>
          </a:xfrm>
        </p:grpSpPr>
        <p:sp>
          <p:nvSpPr>
            <p:cNvPr id="32909" name="Freeform 147"/>
            <p:cNvSpPr>
              <a:spLocks/>
            </p:cNvSpPr>
            <p:nvPr/>
          </p:nvSpPr>
          <p:spPr bwMode="auto">
            <a:xfrm>
              <a:off x="1776" y="1591"/>
              <a:ext cx="78" cy="192"/>
            </a:xfrm>
            <a:custGeom>
              <a:avLst/>
              <a:gdLst>
                <a:gd name="T0" fmla="*/ 0 w 78"/>
                <a:gd name="T1" fmla="*/ 191 h 192"/>
                <a:gd name="T2" fmla="*/ 20 w 78"/>
                <a:gd name="T3" fmla="*/ 164 h 192"/>
                <a:gd name="T4" fmla="*/ 25 w 78"/>
                <a:gd name="T5" fmla="*/ 138 h 192"/>
                <a:gd name="T6" fmla="*/ 30 w 78"/>
                <a:gd name="T7" fmla="*/ 112 h 192"/>
                <a:gd name="T8" fmla="*/ 35 w 78"/>
                <a:gd name="T9" fmla="*/ 86 h 192"/>
                <a:gd name="T10" fmla="*/ 41 w 78"/>
                <a:gd name="T11" fmla="*/ 60 h 192"/>
                <a:gd name="T12" fmla="*/ 41 w 78"/>
                <a:gd name="T13" fmla="*/ 34 h 192"/>
                <a:gd name="T14" fmla="*/ 46 w 78"/>
                <a:gd name="T15" fmla="*/ 8 h 192"/>
                <a:gd name="T16" fmla="*/ 61 w 78"/>
                <a:gd name="T17" fmla="*/ 0 h 192"/>
                <a:gd name="T18" fmla="*/ 77 w 78"/>
                <a:gd name="T19" fmla="*/ 0 h 192"/>
                <a:gd name="T20" fmla="*/ 77 w 78"/>
                <a:gd name="T21" fmla="*/ 26 h 192"/>
                <a:gd name="T22" fmla="*/ 71 w 78"/>
                <a:gd name="T23" fmla="*/ 52 h 192"/>
                <a:gd name="T24" fmla="*/ 71 w 78"/>
                <a:gd name="T25" fmla="*/ 78 h 192"/>
                <a:gd name="T26" fmla="*/ 77 w 78"/>
                <a:gd name="T27" fmla="*/ 104 h 192"/>
                <a:gd name="T28" fmla="*/ 71 w 78"/>
                <a:gd name="T29" fmla="*/ 130 h 192"/>
                <a:gd name="T30" fmla="*/ 71 w 78"/>
                <a:gd name="T31" fmla="*/ 156 h 192"/>
                <a:gd name="T32" fmla="*/ 71 w 78"/>
                <a:gd name="T33" fmla="*/ 182 h 192"/>
                <a:gd name="T34" fmla="*/ 0 w 78"/>
                <a:gd name="T35" fmla="*/ 191 h 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192"/>
                <a:gd name="T56" fmla="*/ 78 w 78"/>
                <a:gd name="T57" fmla="*/ 192 h 1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192">
                  <a:moveTo>
                    <a:pt x="0" y="191"/>
                  </a:moveTo>
                  <a:lnTo>
                    <a:pt x="20" y="164"/>
                  </a:lnTo>
                  <a:lnTo>
                    <a:pt x="25" y="138"/>
                  </a:lnTo>
                  <a:lnTo>
                    <a:pt x="30" y="112"/>
                  </a:lnTo>
                  <a:lnTo>
                    <a:pt x="35" y="86"/>
                  </a:lnTo>
                  <a:lnTo>
                    <a:pt x="41" y="60"/>
                  </a:lnTo>
                  <a:lnTo>
                    <a:pt x="41" y="34"/>
                  </a:lnTo>
                  <a:lnTo>
                    <a:pt x="46" y="8"/>
                  </a:lnTo>
                  <a:lnTo>
                    <a:pt x="61" y="0"/>
                  </a:lnTo>
                  <a:lnTo>
                    <a:pt x="77" y="0"/>
                  </a:lnTo>
                  <a:lnTo>
                    <a:pt x="77" y="26"/>
                  </a:lnTo>
                  <a:lnTo>
                    <a:pt x="71" y="52"/>
                  </a:lnTo>
                  <a:lnTo>
                    <a:pt x="71" y="78"/>
                  </a:lnTo>
                  <a:lnTo>
                    <a:pt x="77" y="104"/>
                  </a:lnTo>
                  <a:lnTo>
                    <a:pt x="71" y="130"/>
                  </a:lnTo>
                  <a:lnTo>
                    <a:pt x="71" y="156"/>
                  </a:lnTo>
                  <a:lnTo>
                    <a:pt x="71" y="182"/>
                  </a:lnTo>
                  <a:lnTo>
                    <a:pt x="0" y="191"/>
                  </a:lnTo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6B4724"/>
                </a:gs>
              </a:gsLst>
              <a:lin ang="5400000" scaled="1"/>
            </a:gradFill>
            <a:ln w="12700" cap="rnd" cmpd="sng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492" name="Freeform 148"/>
            <p:cNvSpPr>
              <a:spLocks/>
            </p:cNvSpPr>
            <p:nvPr/>
          </p:nvSpPr>
          <p:spPr bwMode="auto">
            <a:xfrm>
              <a:off x="1715" y="1264"/>
              <a:ext cx="211" cy="352"/>
            </a:xfrm>
            <a:custGeom>
              <a:avLst/>
              <a:gdLst/>
              <a:ahLst/>
              <a:cxnLst>
                <a:cxn ang="0">
                  <a:pos x="132" y="343"/>
                </a:cxn>
                <a:cxn ang="0">
                  <a:pos x="156" y="343"/>
                </a:cxn>
                <a:cxn ang="0">
                  <a:pos x="168" y="322"/>
                </a:cxn>
                <a:cxn ang="0">
                  <a:pos x="180" y="301"/>
                </a:cxn>
                <a:cxn ang="0">
                  <a:pos x="192" y="280"/>
                </a:cxn>
                <a:cxn ang="0">
                  <a:pos x="210" y="266"/>
                </a:cxn>
                <a:cxn ang="0">
                  <a:pos x="210" y="245"/>
                </a:cxn>
                <a:cxn ang="0">
                  <a:pos x="204" y="224"/>
                </a:cxn>
                <a:cxn ang="0">
                  <a:pos x="198" y="203"/>
                </a:cxn>
                <a:cxn ang="0">
                  <a:pos x="192" y="182"/>
                </a:cxn>
                <a:cxn ang="0">
                  <a:pos x="198" y="161"/>
                </a:cxn>
                <a:cxn ang="0">
                  <a:pos x="198" y="140"/>
                </a:cxn>
                <a:cxn ang="0">
                  <a:pos x="186" y="119"/>
                </a:cxn>
                <a:cxn ang="0">
                  <a:pos x="168" y="98"/>
                </a:cxn>
                <a:cxn ang="0">
                  <a:pos x="150" y="84"/>
                </a:cxn>
                <a:cxn ang="0">
                  <a:pos x="138" y="63"/>
                </a:cxn>
                <a:cxn ang="0">
                  <a:pos x="126" y="42"/>
                </a:cxn>
                <a:cxn ang="0">
                  <a:pos x="114" y="21"/>
                </a:cxn>
                <a:cxn ang="0">
                  <a:pos x="108" y="0"/>
                </a:cxn>
                <a:cxn ang="0">
                  <a:pos x="90" y="14"/>
                </a:cxn>
                <a:cxn ang="0">
                  <a:pos x="72" y="42"/>
                </a:cxn>
                <a:cxn ang="0">
                  <a:pos x="60" y="63"/>
                </a:cxn>
                <a:cxn ang="0">
                  <a:pos x="54" y="84"/>
                </a:cxn>
                <a:cxn ang="0">
                  <a:pos x="60" y="105"/>
                </a:cxn>
                <a:cxn ang="0">
                  <a:pos x="60" y="126"/>
                </a:cxn>
                <a:cxn ang="0">
                  <a:pos x="42" y="140"/>
                </a:cxn>
                <a:cxn ang="0">
                  <a:pos x="24" y="161"/>
                </a:cxn>
                <a:cxn ang="0">
                  <a:pos x="6" y="175"/>
                </a:cxn>
                <a:cxn ang="0">
                  <a:pos x="0" y="196"/>
                </a:cxn>
                <a:cxn ang="0">
                  <a:pos x="12" y="217"/>
                </a:cxn>
                <a:cxn ang="0">
                  <a:pos x="30" y="238"/>
                </a:cxn>
                <a:cxn ang="0">
                  <a:pos x="48" y="245"/>
                </a:cxn>
                <a:cxn ang="0">
                  <a:pos x="66" y="259"/>
                </a:cxn>
                <a:cxn ang="0">
                  <a:pos x="66" y="280"/>
                </a:cxn>
                <a:cxn ang="0">
                  <a:pos x="66" y="301"/>
                </a:cxn>
                <a:cxn ang="0">
                  <a:pos x="66" y="322"/>
                </a:cxn>
                <a:cxn ang="0">
                  <a:pos x="84" y="329"/>
                </a:cxn>
                <a:cxn ang="0">
                  <a:pos x="96" y="351"/>
                </a:cxn>
                <a:cxn ang="0">
                  <a:pos x="132" y="343"/>
                </a:cxn>
                <a:cxn ang="0">
                  <a:pos x="132" y="343"/>
                </a:cxn>
              </a:cxnLst>
              <a:rect l="0" t="0" r="r" b="b"/>
              <a:pathLst>
                <a:path w="211" h="352">
                  <a:moveTo>
                    <a:pt x="132" y="343"/>
                  </a:moveTo>
                  <a:lnTo>
                    <a:pt x="156" y="343"/>
                  </a:lnTo>
                  <a:lnTo>
                    <a:pt x="168" y="322"/>
                  </a:lnTo>
                  <a:lnTo>
                    <a:pt x="180" y="301"/>
                  </a:lnTo>
                  <a:lnTo>
                    <a:pt x="192" y="280"/>
                  </a:lnTo>
                  <a:lnTo>
                    <a:pt x="210" y="266"/>
                  </a:lnTo>
                  <a:lnTo>
                    <a:pt x="210" y="245"/>
                  </a:lnTo>
                  <a:lnTo>
                    <a:pt x="204" y="224"/>
                  </a:lnTo>
                  <a:lnTo>
                    <a:pt x="198" y="203"/>
                  </a:lnTo>
                  <a:lnTo>
                    <a:pt x="192" y="182"/>
                  </a:lnTo>
                  <a:lnTo>
                    <a:pt x="198" y="161"/>
                  </a:lnTo>
                  <a:lnTo>
                    <a:pt x="198" y="140"/>
                  </a:lnTo>
                  <a:lnTo>
                    <a:pt x="186" y="119"/>
                  </a:lnTo>
                  <a:lnTo>
                    <a:pt x="168" y="98"/>
                  </a:lnTo>
                  <a:lnTo>
                    <a:pt x="150" y="84"/>
                  </a:lnTo>
                  <a:lnTo>
                    <a:pt x="138" y="63"/>
                  </a:lnTo>
                  <a:lnTo>
                    <a:pt x="126" y="42"/>
                  </a:lnTo>
                  <a:lnTo>
                    <a:pt x="114" y="21"/>
                  </a:lnTo>
                  <a:lnTo>
                    <a:pt x="108" y="0"/>
                  </a:lnTo>
                  <a:lnTo>
                    <a:pt x="90" y="14"/>
                  </a:lnTo>
                  <a:lnTo>
                    <a:pt x="72" y="42"/>
                  </a:lnTo>
                  <a:lnTo>
                    <a:pt x="60" y="63"/>
                  </a:lnTo>
                  <a:lnTo>
                    <a:pt x="54" y="84"/>
                  </a:lnTo>
                  <a:lnTo>
                    <a:pt x="60" y="105"/>
                  </a:lnTo>
                  <a:lnTo>
                    <a:pt x="60" y="126"/>
                  </a:lnTo>
                  <a:lnTo>
                    <a:pt x="42" y="140"/>
                  </a:lnTo>
                  <a:lnTo>
                    <a:pt x="24" y="161"/>
                  </a:lnTo>
                  <a:lnTo>
                    <a:pt x="6" y="175"/>
                  </a:lnTo>
                  <a:lnTo>
                    <a:pt x="0" y="196"/>
                  </a:lnTo>
                  <a:lnTo>
                    <a:pt x="12" y="217"/>
                  </a:lnTo>
                  <a:lnTo>
                    <a:pt x="30" y="238"/>
                  </a:lnTo>
                  <a:lnTo>
                    <a:pt x="48" y="245"/>
                  </a:lnTo>
                  <a:lnTo>
                    <a:pt x="66" y="259"/>
                  </a:lnTo>
                  <a:lnTo>
                    <a:pt x="66" y="280"/>
                  </a:lnTo>
                  <a:lnTo>
                    <a:pt x="66" y="301"/>
                  </a:lnTo>
                  <a:lnTo>
                    <a:pt x="66" y="322"/>
                  </a:lnTo>
                  <a:lnTo>
                    <a:pt x="84" y="329"/>
                  </a:lnTo>
                  <a:lnTo>
                    <a:pt x="96" y="351"/>
                  </a:lnTo>
                  <a:lnTo>
                    <a:pt x="132" y="343"/>
                  </a:lnTo>
                  <a:lnTo>
                    <a:pt x="132" y="343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cap="rnd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2849" name="Freeform 149"/>
          <p:cNvSpPr>
            <a:spLocks/>
          </p:cNvSpPr>
          <p:nvPr/>
        </p:nvSpPr>
        <p:spPr bwMode="auto">
          <a:xfrm>
            <a:off x="4078288" y="2524125"/>
            <a:ext cx="341312" cy="258763"/>
          </a:xfrm>
          <a:custGeom>
            <a:avLst/>
            <a:gdLst>
              <a:gd name="T0" fmla="*/ 2147483647 w 215"/>
              <a:gd name="T1" fmla="*/ 2147483647 h 163"/>
              <a:gd name="T2" fmla="*/ 2147483647 w 215"/>
              <a:gd name="T3" fmla="*/ 2147483647 h 163"/>
              <a:gd name="T4" fmla="*/ 2147483647 w 215"/>
              <a:gd name="T5" fmla="*/ 2147483647 h 163"/>
              <a:gd name="T6" fmla="*/ 2147483647 w 215"/>
              <a:gd name="T7" fmla="*/ 2147483647 h 163"/>
              <a:gd name="T8" fmla="*/ 2147483647 w 215"/>
              <a:gd name="T9" fmla="*/ 2147483647 h 163"/>
              <a:gd name="T10" fmla="*/ 2147483647 w 215"/>
              <a:gd name="T11" fmla="*/ 2147483647 h 163"/>
              <a:gd name="T12" fmla="*/ 2147483647 w 215"/>
              <a:gd name="T13" fmla="*/ 2147483647 h 163"/>
              <a:gd name="T14" fmla="*/ 2147483647 w 215"/>
              <a:gd name="T15" fmla="*/ 2147483647 h 163"/>
              <a:gd name="T16" fmla="*/ 2147483647 w 215"/>
              <a:gd name="T17" fmla="*/ 2147483647 h 163"/>
              <a:gd name="T18" fmla="*/ 2147483647 w 215"/>
              <a:gd name="T19" fmla="*/ 2147483647 h 163"/>
              <a:gd name="T20" fmla="*/ 2147483647 w 215"/>
              <a:gd name="T21" fmla="*/ 2147483647 h 163"/>
              <a:gd name="T22" fmla="*/ 2147483647 w 215"/>
              <a:gd name="T23" fmla="*/ 2147483647 h 163"/>
              <a:gd name="T24" fmla="*/ 2147483647 w 215"/>
              <a:gd name="T25" fmla="*/ 2147483647 h 163"/>
              <a:gd name="T26" fmla="*/ 2147483647 w 215"/>
              <a:gd name="T27" fmla="*/ 2147483647 h 163"/>
              <a:gd name="T28" fmla="*/ 2147483647 w 215"/>
              <a:gd name="T29" fmla="*/ 2147483647 h 163"/>
              <a:gd name="T30" fmla="*/ 2147483647 w 215"/>
              <a:gd name="T31" fmla="*/ 2147483647 h 163"/>
              <a:gd name="T32" fmla="*/ 2147483647 w 215"/>
              <a:gd name="T33" fmla="*/ 2147483647 h 163"/>
              <a:gd name="T34" fmla="*/ 2147483647 w 215"/>
              <a:gd name="T35" fmla="*/ 2147483647 h 163"/>
              <a:gd name="T36" fmla="*/ 2147483647 w 215"/>
              <a:gd name="T37" fmla="*/ 0 h 163"/>
              <a:gd name="T38" fmla="*/ 2147483647 w 215"/>
              <a:gd name="T39" fmla="*/ 2147483647 h 163"/>
              <a:gd name="T40" fmla="*/ 2147483647 w 215"/>
              <a:gd name="T41" fmla="*/ 2147483647 h 163"/>
              <a:gd name="T42" fmla="*/ 2147483647 w 215"/>
              <a:gd name="T43" fmla="*/ 2147483647 h 163"/>
              <a:gd name="T44" fmla="*/ 2147483647 w 215"/>
              <a:gd name="T45" fmla="*/ 2147483647 h 163"/>
              <a:gd name="T46" fmla="*/ 2147483647 w 215"/>
              <a:gd name="T47" fmla="*/ 2147483647 h 163"/>
              <a:gd name="T48" fmla="*/ 2147483647 w 215"/>
              <a:gd name="T49" fmla="*/ 2147483647 h 163"/>
              <a:gd name="T50" fmla="*/ 2147483647 w 215"/>
              <a:gd name="T51" fmla="*/ 2147483647 h 163"/>
              <a:gd name="T52" fmla="*/ 2147483647 w 215"/>
              <a:gd name="T53" fmla="*/ 2147483647 h 163"/>
              <a:gd name="T54" fmla="*/ 2147483647 w 215"/>
              <a:gd name="T55" fmla="*/ 2147483647 h 163"/>
              <a:gd name="T56" fmla="*/ 2147483647 w 215"/>
              <a:gd name="T57" fmla="*/ 2147483647 h 163"/>
              <a:gd name="T58" fmla="*/ 2147483647 w 215"/>
              <a:gd name="T59" fmla="*/ 2147483647 h 163"/>
              <a:gd name="T60" fmla="*/ 2147483647 w 215"/>
              <a:gd name="T61" fmla="*/ 2147483647 h 163"/>
              <a:gd name="T62" fmla="*/ 2147483647 w 215"/>
              <a:gd name="T63" fmla="*/ 2147483647 h 1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5"/>
              <a:gd name="T97" fmla="*/ 0 h 163"/>
              <a:gd name="T98" fmla="*/ 215 w 215"/>
              <a:gd name="T99" fmla="*/ 163 h 1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5" h="163">
                <a:moveTo>
                  <a:pt x="8" y="151"/>
                </a:moveTo>
                <a:lnTo>
                  <a:pt x="19" y="148"/>
                </a:lnTo>
                <a:lnTo>
                  <a:pt x="27" y="140"/>
                </a:lnTo>
                <a:lnTo>
                  <a:pt x="30" y="132"/>
                </a:lnTo>
                <a:lnTo>
                  <a:pt x="22" y="130"/>
                </a:lnTo>
                <a:lnTo>
                  <a:pt x="13" y="127"/>
                </a:lnTo>
                <a:lnTo>
                  <a:pt x="13" y="119"/>
                </a:lnTo>
                <a:lnTo>
                  <a:pt x="19" y="111"/>
                </a:lnTo>
                <a:lnTo>
                  <a:pt x="19" y="100"/>
                </a:lnTo>
                <a:lnTo>
                  <a:pt x="11" y="98"/>
                </a:lnTo>
                <a:lnTo>
                  <a:pt x="8" y="90"/>
                </a:lnTo>
                <a:lnTo>
                  <a:pt x="11" y="77"/>
                </a:lnTo>
                <a:lnTo>
                  <a:pt x="11" y="66"/>
                </a:lnTo>
                <a:lnTo>
                  <a:pt x="11" y="58"/>
                </a:lnTo>
                <a:lnTo>
                  <a:pt x="11" y="50"/>
                </a:lnTo>
                <a:lnTo>
                  <a:pt x="19" y="47"/>
                </a:lnTo>
                <a:lnTo>
                  <a:pt x="27" y="53"/>
                </a:lnTo>
                <a:lnTo>
                  <a:pt x="36" y="50"/>
                </a:lnTo>
                <a:lnTo>
                  <a:pt x="44" y="53"/>
                </a:lnTo>
                <a:lnTo>
                  <a:pt x="52" y="63"/>
                </a:lnTo>
                <a:lnTo>
                  <a:pt x="61" y="55"/>
                </a:lnTo>
                <a:lnTo>
                  <a:pt x="61" y="45"/>
                </a:lnTo>
                <a:lnTo>
                  <a:pt x="69" y="50"/>
                </a:lnTo>
                <a:lnTo>
                  <a:pt x="75" y="39"/>
                </a:lnTo>
                <a:lnTo>
                  <a:pt x="77" y="29"/>
                </a:lnTo>
                <a:lnTo>
                  <a:pt x="77" y="21"/>
                </a:lnTo>
                <a:lnTo>
                  <a:pt x="86" y="26"/>
                </a:lnTo>
                <a:lnTo>
                  <a:pt x="94" y="26"/>
                </a:lnTo>
                <a:lnTo>
                  <a:pt x="102" y="26"/>
                </a:lnTo>
                <a:lnTo>
                  <a:pt x="111" y="26"/>
                </a:lnTo>
                <a:lnTo>
                  <a:pt x="122" y="34"/>
                </a:lnTo>
                <a:lnTo>
                  <a:pt x="127" y="45"/>
                </a:lnTo>
                <a:lnTo>
                  <a:pt x="136" y="53"/>
                </a:lnTo>
                <a:lnTo>
                  <a:pt x="144" y="58"/>
                </a:lnTo>
                <a:lnTo>
                  <a:pt x="144" y="45"/>
                </a:lnTo>
                <a:lnTo>
                  <a:pt x="141" y="18"/>
                </a:lnTo>
                <a:lnTo>
                  <a:pt x="141" y="7"/>
                </a:lnTo>
                <a:lnTo>
                  <a:pt x="141" y="0"/>
                </a:lnTo>
                <a:lnTo>
                  <a:pt x="147" y="7"/>
                </a:lnTo>
                <a:lnTo>
                  <a:pt x="158" y="15"/>
                </a:lnTo>
                <a:lnTo>
                  <a:pt x="163" y="5"/>
                </a:lnTo>
                <a:lnTo>
                  <a:pt x="166" y="13"/>
                </a:lnTo>
                <a:lnTo>
                  <a:pt x="172" y="21"/>
                </a:lnTo>
                <a:lnTo>
                  <a:pt x="183" y="23"/>
                </a:lnTo>
                <a:lnTo>
                  <a:pt x="191" y="31"/>
                </a:lnTo>
                <a:lnTo>
                  <a:pt x="186" y="39"/>
                </a:lnTo>
                <a:lnTo>
                  <a:pt x="177" y="42"/>
                </a:lnTo>
                <a:lnTo>
                  <a:pt x="172" y="50"/>
                </a:lnTo>
                <a:lnTo>
                  <a:pt x="180" y="55"/>
                </a:lnTo>
                <a:lnTo>
                  <a:pt x="191" y="58"/>
                </a:lnTo>
                <a:lnTo>
                  <a:pt x="200" y="61"/>
                </a:lnTo>
                <a:lnTo>
                  <a:pt x="211" y="66"/>
                </a:lnTo>
                <a:lnTo>
                  <a:pt x="202" y="71"/>
                </a:lnTo>
                <a:lnTo>
                  <a:pt x="202" y="79"/>
                </a:lnTo>
                <a:lnTo>
                  <a:pt x="202" y="90"/>
                </a:lnTo>
                <a:lnTo>
                  <a:pt x="202" y="100"/>
                </a:lnTo>
                <a:lnTo>
                  <a:pt x="211" y="106"/>
                </a:lnTo>
                <a:lnTo>
                  <a:pt x="214" y="114"/>
                </a:lnTo>
                <a:lnTo>
                  <a:pt x="205" y="122"/>
                </a:lnTo>
                <a:lnTo>
                  <a:pt x="205" y="132"/>
                </a:lnTo>
                <a:lnTo>
                  <a:pt x="208" y="140"/>
                </a:lnTo>
                <a:lnTo>
                  <a:pt x="202" y="148"/>
                </a:lnTo>
                <a:lnTo>
                  <a:pt x="194" y="154"/>
                </a:lnTo>
                <a:lnTo>
                  <a:pt x="191" y="162"/>
                </a:lnTo>
                <a:lnTo>
                  <a:pt x="0" y="162"/>
                </a:lnTo>
              </a:path>
            </a:pathLst>
          </a:custGeom>
          <a:gradFill rotWithShape="0">
            <a:gsLst>
              <a:gs pos="0">
                <a:srgbClr val="244700"/>
              </a:gs>
              <a:gs pos="50000">
                <a:srgbClr val="336600"/>
              </a:gs>
              <a:gs pos="100000">
                <a:srgbClr val="244700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2850" name="Group 150"/>
          <p:cNvGrpSpPr>
            <a:grpSpLocks/>
          </p:cNvGrpSpPr>
          <p:nvPr/>
        </p:nvGrpSpPr>
        <p:grpSpPr bwMode="auto">
          <a:xfrm>
            <a:off x="7656513" y="2279650"/>
            <a:ext cx="333375" cy="492125"/>
            <a:chOff x="4707" y="1576"/>
            <a:chExt cx="210" cy="310"/>
          </a:xfrm>
        </p:grpSpPr>
        <p:grpSp>
          <p:nvGrpSpPr>
            <p:cNvPr id="32904" name="Group 151"/>
            <p:cNvGrpSpPr>
              <a:grpSpLocks/>
            </p:cNvGrpSpPr>
            <p:nvPr/>
          </p:nvGrpSpPr>
          <p:grpSpPr bwMode="auto">
            <a:xfrm>
              <a:off x="4707" y="1576"/>
              <a:ext cx="94" cy="308"/>
              <a:chOff x="4707" y="1576"/>
              <a:chExt cx="94" cy="308"/>
            </a:xfrm>
          </p:grpSpPr>
          <p:sp>
            <p:nvSpPr>
              <p:cNvPr id="32907" name="AutoShape 152"/>
              <p:cNvSpPr>
                <a:spLocks noChangeArrowheads="1"/>
              </p:cNvSpPr>
              <p:nvPr/>
            </p:nvSpPr>
            <p:spPr bwMode="auto">
              <a:xfrm flipV="1">
                <a:off x="4729" y="1783"/>
                <a:ext cx="31" cy="10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81 w 21600"/>
                  <a:gd name="T13" fmla="*/ 4491 h 21600"/>
                  <a:gd name="T14" fmla="*/ 17419 w 21600"/>
                  <a:gd name="T15" fmla="*/ 1710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B4724"/>
                  </a:gs>
                  <a:gs pos="50000">
                    <a:srgbClr val="996633"/>
                  </a:gs>
                  <a:gs pos="100000">
                    <a:srgbClr val="6B4724"/>
                  </a:gs>
                </a:gsLst>
                <a:lin ang="5400000" scaled="1"/>
              </a:gradFill>
              <a:ln w="12700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497" name="Freeform 153"/>
              <p:cNvSpPr>
                <a:spLocks/>
              </p:cNvSpPr>
              <p:nvPr/>
            </p:nvSpPr>
            <p:spPr bwMode="auto">
              <a:xfrm>
                <a:off x="4707" y="1576"/>
                <a:ext cx="94" cy="216"/>
              </a:xfrm>
              <a:custGeom>
                <a:avLst/>
                <a:gdLst/>
                <a:ahLst/>
                <a:cxnLst>
                  <a:cxn ang="0">
                    <a:pos x="3" y="215"/>
                  </a:cxn>
                  <a:cxn ang="0">
                    <a:pos x="93" y="212"/>
                  </a:cxn>
                  <a:cxn ang="0">
                    <a:pos x="93" y="204"/>
                  </a:cxn>
                  <a:cxn ang="0">
                    <a:pos x="93" y="196"/>
                  </a:cxn>
                  <a:cxn ang="0">
                    <a:pos x="89" y="188"/>
                  </a:cxn>
                  <a:cxn ang="0">
                    <a:pos x="82" y="180"/>
                  </a:cxn>
                  <a:cxn ang="0">
                    <a:pos x="71" y="175"/>
                  </a:cxn>
                  <a:cxn ang="0">
                    <a:pos x="64" y="167"/>
                  </a:cxn>
                  <a:cxn ang="0">
                    <a:pos x="60" y="159"/>
                  </a:cxn>
                  <a:cxn ang="0">
                    <a:pos x="57" y="151"/>
                  </a:cxn>
                  <a:cxn ang="0">
                    <a:pos x="57" y="143"/>
                  </a:cxn>
                  <a:cxn ang="0">
                    <a:pos x="57" y="135"/>
                  </a:cxn>
                  <a:cxn ang="0">
                    <a:pos x="57" y="127"/>
                  </a:cxn>
                  <a:cxn ang="0">
                    <a:pos x="57" y="119"/>
                  </a:cxn>
                  <a:cxn ang="0">
                    <a:pos x="53" y="111"/>
                  </a:cxn>
                  <a:cxn ang="0">
                    <a:pos x="50" y="103"/>
                  </a:cxn>
                  <a:cxn ang="0">
                    <a:pos x="46" y="95"/>
                  </a:cxn>
                  <a:cxn ang="0">
                    <a:pos x="46" y="87"/>
                  </a:cxn>
                  <a:cxn ang="0">
                    <a:pos x="46" y="79"/>
                  </a:cxn>
                  <a:cxn ang="0">
                    <a:pos x="46" y="71"/>
                  </a:cxn>
                  <a:cxn ang="0">
                    <a:pos x="46" y="63"/>
                  </a:cxn>
                  <a:cxn ang="0">
                    <a:pos x="46" y="55"/>
                  </a:cxn>
                  <a:cxn ang="0">
                    <a:pos x="46" y="47"/>
                  </a:cxn>
                  <a:cxn ang="0">
                    <a:pos x="42" y="39"/>
                  </a:cxn>
                  <a:cxn ang="0">
                    <a:pos x="39" y="31"/>
                  </a:cxn>
                  <a:cxn ang="0">
                    <a:pos x="35" y="23"/>
                  </a:cxn>
                  <a:cxn ang="0">
                    <a:pos x="35" y="15"/>
                  </a:cxn>
                  <a:cxn ang="0">
                    <a:pos x="35" y="7"/>
                  </a:cxn>
                  <a:cxn ang="0">
                    <a:pos x="32" y="0"/>
                  </a:cxn>
                  <a:cxn ang="0">
                    <a:pos x="28" y="10"/>
                  </a:cxn>
                  <a:cxn ang="0">
                    <a:pos x="28" y="21"/>
                  </a:cxn>
                  <a:cxn ang="0">
                    <a:pos x="25" y="29"/>
                  </a:cxn>
                  <a:cxn ang="0">
                    <a:pos x="25" y="39"/>
                  </a:cxn>
                  <a:cxn ang="0">
                    <a:pos x="21" y="47"/>
                  </a:cxn>
                  <a:cxn ang="0">
                    <a:pos x="21" y="55"/>
                  </a:cxn>
                  <a:cxn ang="0">
                    <a:pos x="17" y="63"/>
                  </a:cxn>
                  <a:cxn ang="0">
                    <a:pos x="17" y="71"/>
                  </a:cxn>
                  <a:cxn ang="0">
                    <a:pos x="17" y="79"/>
                  </a:cxn>
                  <a:cxn ang="0">
                    <a:pos x="17" y="87"/>
                  </a:cxn>
                  <a:cxn ang="0">
                    <a:pos x="17" y="98"/>
                  </a:cxn>
                  <a:cxn ang="0">
                    <a:pos x="14" y="106"/>
                  </a:cxn>
                  <a:cxn ang="0">
                    <a:pos x="14" y="114"/>
                  </a:cxn>
                  <a:cxn ang="0">
                    <a:pos x="14" y="122"/>
                  </a:cxn>
                  <a:cxn ang="0">
                    <a:pos x="14" y="132"/>
                  </a:cxn>
                  <a:cxn ang="0">
                    <a:pos x="14" y="140"/>
                  </a:cxn>
                  <a:cxn ang="0">
                    <a:pos x="10" y="148"/>
                  </a:cxn>
                  <a:cxn ang="0">
                    <a:pos x="10" y="156"/>
                  </a:cxn>
                  <a:cxn ang="0">
                    <a:pos x="7" y="164"/>
                  </a:cxn>
                  <a:cxn ang="0">
                    <a:pos x="7" y="172"/>
                  </a:cxn>
                  <a:cxn ang="0">
                    <a:pos x="3" y="180"/>
                  </a:cxn>
                  <a:cxn ang="0">
                    <a:pos x="0" y="188"/>
                  </a:cxn>
                  <a:cxn ang="0">
                    <a:pos x="0" y="196"/>
                  </a:cxn>
                  <a:cxn ang="0">
                    <a:pos x="0" y="204"/>
                  </a:cxn>
                  <a:cxn ang="0">
                    <a:pos x="3" y="215"/>
                  </a:cxn>
                  <a:cxn ang="0">
                    <a:pos x="3" y="215"/>
                  </a:cxn>
                </a:cxnLst>
                <a:rect l="0" t="0" r="r" b="b"/>
                <a:pathLst>
                  <a:path w="94" h="216">
                    <a:moveTo>
                      <a:pt x="3" y="215"/>
                    </a:moveTo>
                    <a:lnTo>
                      <a:pt x="93" y="212"/>
                    </a:lnTo>
                    <a:lnTo>
                      <a:pt x="93" y="204"/>
                    </a:lnTo>
                    <a:lnTo>
                      <a:pt x="93" y="196"/>
                    </a:lnTo>
                    <a:lnTo>
                      <a:pt x="89" y="188"/>
                    </a:lnTo>
                    <a:lnTo>
                      <a:pt x="82" y="180"/>
                    </a:lnTo>
                    <a:lnTo>
                      <a:pt x="71" y="175"/>
                    </a:lnTo>
                    <a:lnTo>
                      <a:pt x="64" y="167"/>
                    </a:lnTo>
                    <a:lnTo>
                      <a:pt x="60" y="159"/>
                    </a:lnTo>
                    <a:lnTo>
                      <a:pt x="57" y="151"/>
                    </a:lnTo>
                    <a:lnTo>
                      <a:pt x="57" y="143"/>
                    </a:lnTo>
                    <a:lnTo>
                      <a:pt x="57" y="135"/>
                    </a:lnTo>
                    <a:lnTo>
                      <a:pt x="57" y="127"/>
                    </a:lnTo>
                    <a:lnTo>
                      <a:pt x="57" y="119"/>
                    </a:lnTo>
                    <a:lnTo>
                      <a:pt x="53" y="111"/>
                    </a:lnTo>
                    <a:lnTo>
                      <a:pt x="50" y="103"/>
                    </a:lnTo>
                    <a:lnTo>
                      <a:pt x="46" y="95"/>
                    </a:lnTo>
                    <a:lnTo>
                      <a:pt x="46" y="87"/>
                    </a:lnTo>
                    <a:lnTo>
                      <a:pt x="46" y="79"/>
                    </a:lnTo>
                    <a:lnTo>
                      <a:pt x="46" y="71"/>
                    </a:lnTo>
                    <a:lnTo>
                      <a:pt x="46" y="63"/>
                    </a:lnTo>
                    <a:lnTo>
                      <a:pt x="46" y="55"/>
                    </a:lnTo>
                    <a:lnTo>
                      <a:pt x="46" y="47"/>
                    </a:lnTo>
                    <a:lnTo>
                      <a:pt x="42" y="39"/>
                    </a:lnTo>
                    <a:lnTo>
                      <a:pt x="39" y="31"/>
                    </a:lnTo>
                    <a:lnTo>
                      <a:pt x="35" y="23"/>
                    </a:lnTo>
                    <a:lnTo>
                      <a:pt x="35" y="15"/>
                    </a:lnTo>
                    <a:lnTo>
                      <a:pt x="35" y="7"/>
                    </a:lnTo>
                    <a:lnTo>
                      <a:pt x="32" y="0"/>
                    </a:lnTo>
                    <a:lnTo>
                      <a:pt x="28" y="10"/>
                    </a:lnTo>
                    <a:lnTo>
                      <a:pt x="28" y="21"/>
                    </a:lnTo>
                    <a:lnTo>
                      <a:pt x="25" y="29"/>
                    </a:lnTo>
                    <a:lnTo>
                      <a:pt x="25" y="39"/>
                    </a:lnTo>
                    <a:lnTo>
                      <a:pt x="21" y="47"/>
                    </a:lnTo>
                    <a:lnTo>
                      <a:pt x="21" y="55"/>
                    </a:lnTo>
                    <a:lnTo>
                      <a:pt x="17" y="63"/>
                    </a:lnTo>
                    <a:lnTo>
                      <a:pt x="17" y="71"/>
                    </a:lnTo>
                    <a:lnTo>
                      <a:pt x="17" y="79"/>
                    </a:lnTo>
                    <a:lnTo>
                      <a:pt x="17" y="87"/>
                    </a:lnTo>
                    <a:lnTo>
                      <a:pt x="17" y="98"/>
                    </a:lnTo>
                    <a:lnTo>
                      <a:pt x="14" y="106"/>
                    </a:lnTo>
                    <a:lnTo>
                      <a:pt x="14" y="114"/>
                    </a:lnTo>
                    <a:lnTo>
                      <a:pt x="14" y="122"/>
                    </a:lnTo>
                    <a:lnTo>
                      <a:pt x="14" y="132"/>
                    </a:lnTo>
                    <a:lnTo>
                      <a:pt x="14" y="140"/>
                    </a:lnTo>
                    <a:lnTo>
                      <a:pt x="10" y="148"/>
                    </a:lnTo>
                    <a:lnTo>
                      <a:pt x="10" y="156"/>
                    </a:lnTo>
                    <a:lnTo>
                      <a:pt x="7" y="164"/>
                    </a:lnTo>
                    <a:lnTo>
                      <a:pt x="7" y="172"/>
                    </a:lnTo>
                    <a:lnTo>
                      <a:pt x="3" y="180"/>
                    </a:lnTo>
                    <a:lnTo>
                      <a:pt x="0" y="188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3" y="215"/>
                    </a:lnTo>
                    <a:lnTo>
                      <a:pt x="3" y="215"/>
                    </a:lnTo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2700" cap="rnd" cmpd="sng">
                <a:solidFill>
                  <a:srgbClr val="33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32905" name="AutoShape 154"/>
            <p:cNvSpPr>
              <a:spLocks noChangeArrowheads="1"/>
            </p:cNvSpPr>
            <p:nvPr/>
          </p:nvSpPr>
          <p:spPr bwMode="auto">
            <a:xfrm flipV="1">
              <a:off x="4863" y="1786"/>
              <a:ext cx="29" cy="1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9 w 21600"/>
                <a:gd name="T13" fmla="*/ 4536 h 21600"/>
                <a:gd name="T14" fmla="*/ 17131 w 21600"/>
                <a:gd name="T15" fmla="*/ 170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B4724"/>
                </a:gs>
                <a:gs pos="50000">
                  <a:srgbClr val="996633"/>
                </a:gs>
                <a:gs pos="100000">
                  <a:srgbClr val="6B4724"/>
                </a:gs>
              </a:gsLst>
              <a:lin ang="5400000" scaled="1"/>
            </a:gra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499" name="Freeform 155"/>
            <p:cNvSpPr>
              <a:spLocks/>
            </p:cNvSpPr>
            <p:nvPr/>
          </p:nvSpPr>
          <p:spPr bwMode="auto">
            <a:xfrm>
              <a:off x="4839" y="1603"/>
              <a:ext cx="78" cy="187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11" y="172"/>
                </a:cxn>
                <a:cxn ang="0">
                  <a:pos x="16" y="180"/>
                </a:cxn>
                <a:cxn ang="0">
                  <a:pos x="24" y="186"/>
                </a:cxn>
                <a:cxn ang="0">
                  <a:pos x="33" y="186"/>
                </a:cxn>
                <a:cxn ang="0">
                  <a:pos x="41" y="186"/>
                </a:cxn>
                <a:cxn ang="0">
                  <a:pos x="49" y="186"/>
                </a:cxn>
                <a:cxn ang="0">
                  <a:pos x="57" y="186"/>
                </a:cxn>
                <a:cxn ang="0">
                  <a:pos x="66" y="183"/>
                </a:cxn>
                <a:cxn ang="0">
                  <a:pos x="71" y="175"/>
                </a:cxn>
                <a:cxn ang="0">
                  <a:pos x="74" y="167"/>
                </a:cxn>
                <a:cxn ang="0">
                  <a:pos x="77" y="159"/>
                </a:cxn>
                <a:cxn ang="0">
                  <a:pos x="77" y="151"/>
                </a:cxn>
                <a:cxn ang="0">
                  <a:pos x="77" y="143"/>
                </a:cxn>
                <a:cxn ang="0">
                  <a:pos x="77" y="135"/>
                </a:cxn>
                <a:cxn ang="0">
                  <a:pos x="77" y="127"/>
                </a:cxn>
                <a:cxn ang="0">
                  <a:pos x="77" y="119"/>
                </a:cxn>
                <a:cxn ang="0">
                  <a:pos x="77" y="111"/>
                </a:cxn>
                <a:cxn ang="0">
                  <a:pos x="74" y="103"/>
                </a:cxn>
                <a:cxn ang="0">
                  <a:pos x="71" y="95"/>
                </a:cxn>
                <a:cxn ang="0">
                  <a:pos x="71" y="87"/>
                </a:cxn>
                <a:cxn ang="0">
                  <a:pos x="68" y="79"/>
                </a:cxn>
                <a:cxn ang="0">
                  <a:pos x="66" y="71"/>
                </a:cxn>
                <a:cxn ang="0">
                  <a:pos x="63" y="63"/>
                </a:cxn>
                <a:cxn ang="0">
                  <a:pos x="60" y="55"/>
                </a:cxn>
                <a:cxn ang="0">
                  <a:pos x="57" y="47"/>
                </a:cxn>
                <a:cxn ang="0">
                  <a:pos x="55" y="39"/>
                </a:cxn>
                <a:cxn ang="0">
                  <a:pos x="52" y="31"/>
                </a:cxn>
                <a:cxn ang="0">
                  <a:pos x="49" y="23"/>
                </a:cxn>
                <a:cxn ang="0">
                  <a:pos x="46" y="15"/>
                </a:cxn>
                <a:cxn ang="0">
                  <a:pos x="44" y="7"/>
                </a:cxn>
                <a:cxn ang="0">
                  <a:pos x="44" y="0"/>
                </a:cxn>
                <a:cxn ang="0">
                  <a:pos x="35" y="7"/>
                </a:cxn>
                <a:cxn ang="0">
                  <a:pos x="35" y="15"/>
                </a:cxn>
                <a:cxn ang="0">
                  <a:pos x="33" y="23"/>
                </a:cxn>
                <a:cxn ang="0">
                  <a:pos x="33" y="31"/>
                </a:cxn>
                <a:cxn ang="0">
                  <a:pos x="30" y="39"/>
                </a:cxn>
                <a:cxn ang="0">
                  <a:pos x="27" y="47"/>
                </a:cxn>
                <a:cxn ang="0">
                  <a:pos x="24" y="55"/>
                </a:cxn>
                <a:cxn ang="0">
                  <a:pos x="24" y="66"/>
                </a:cxn>
                <a:cxn ang="0">
                  <a:pos x="22" y="74"/>
                </a:cxn>
                <a:cxn ang="0">
                  <a:pos x="19" y="82"/>
                </a:cxn>
                <a:cxn ang="0">
                  <a:pos x="19" y="90"/>
                </a:cxn>
                <a:cxn ang="0">
                  <a:pos x="19" y="98"/>
                </a:cxn>
                <a:cxn ang="0">
                  <a:pos x="19" y="106"/>
                </a:cxn>
                <a:cxn ang="0">
                  <a:pos x="19" y="114"/>
                </a:cxn>
                <a:cxn ang="0">
                  <a:pos x="16" y="122"/>
                </a:cxn>
                <a:cxn ang="0">
                  <a:pos x="16" y="130"/>
                </a:cxn>
                <a:cxn ang="0">
                  <a:pos x="13" y="138"/>
                </a:cxn>
                <a:cxn ang="0">
                  <a:pos x="8" y="146"/>
                </a:cxn>
                <a:cxn ang="0">
                  <a:pos x="5" y="154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78" h="187">
                  <a:moveTo>
                    <a:pt x="0" y="170"/>
                  </a:moveTo>
                  <a:lnTo>
                    <a:pt x="11" y="172"/>
                  </a:lnTo>
                  <a:lnTo>
                    <a:pt x="16" y="180"/>
                  </a:lnTo>
                  <a:lnTo>
                    <a:pt x="24" y="186"/>
                  </a:lnTo>
                  <a:lnTo>
                    <a:pt x="33" y="186"/>
                  </a:lnTo>
                  <a:lnTo>
                    <a:pt x="41" y="186"/>
                  </a:lnTo>
                  <a:lnTo>
                    <a:pt x="49" y="186"/>
                  </a:lnTo>
                  <a:lnTo>
                    <a:pt x="57" y="186"/>
                  </a:lnTo>
                  <a:lnTo>
                    <a:pt x="66" y="183"/>
                  </a:lnTo>
                  <a:lnTo>
                    <a:pt x="71" y="175"/>
                  </a:lnTo>
                  <a:lnTo>
                    <a:pt x="74" y="167"/>
                  </a:lnTo>
                  <a:lnTo>
                    <a:pt x="77" y="159"/>
                  </a:lnTo>
                  <a:lnTo>
                    <a:pt x="77" y="151"/>
                  </a:lnTo>
                  <a:lnTo>
                    <a:pt x="77" y="143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19"/>
                  </a:lnTo>
                  <a:lnTo>
                    <a:pt x="77" y="111"/>
                  </a:lnTo>
                  <a:lnTo>
                    <a:pt x="74" y="103"/>
                  </a:lnTo>
                  <a:lnTo>
                    <a:pt x="71" y="95"/>
                  </a:lnTo>
                  <a:lnTo>
                    <a:pt x="71" y="87"/>
                  </a:lnTo>
                  <a:lnTo>
                    <a:pt x="68" y="79"/>
                  </a:lnTo>
                  <a:lnTo>
                    <a:pt x="66" y="71"/>
                  </a:lnTo>
                  <a:lnTo>
                    <a:pt x="63" y="63"/>
                  </a:lnTo>
                  <a:lnTo>
                    <a:pt x="60" y="55"/>
                  </a:lnTo>
                  <a:lnTo>
                    <a:pt x="57" y="47"/>
                  </a:lnTo>
                  <a:lnTo>
                    <a:pt x="55" y="39"/>
                  </a:lnTo>
                  <a:lnTo>
                    <a:pt x="52" y="31"/>
                  </a:lnTo>
                  <a:lnTo>
                    <a:pt x="49" y="23"/>
                  </a:lnTo>
                  <a:lnTo>
                    <a:pt x="46" y="15"/>
                  </a:lnTo>
                  <a:lnTo>
                    <a:pt x="44" y="7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35" y="15"/>
                  </a:lnTo>
                  <a:lnTo>
                    <a:pt x="33" y="23"/>
                  </a:lnTo>
                  <a:lnTo>
                    <a:pt x="33" y="31"/>
                  </a:lnTo>
                  <a:lnTo>
                    <a:pt x="30" y="39"/>
                  </a:lnTo>
                  <a:lnTo>
                    <a:pt x="27" y="47"/>
                  </a:lnTo>
                  <a:lnTo>
                    <a:pt x="24" y="55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19" y="90"/>
                  </a:lnTo>
                  <a:lnTo>
                    <a:pt x="19" y="98"/>
                  </a:lnTo>
                  <a:lnTo>
                    <a:pt x="19" y="106"/>
                  </a:lnTo>
                  <a:lnTo>
                    <a:pt x="19" y="114"/>
                  </a:lnTo>
                  <a:lnTo>
                    <a:pt x="16" y="122"/>
                  </a:lnTo>
                  <a:lnTo>
                    <a:pt x="16" y="130"/>
                  </a:lnTo>
                  <a:lnTo>
                    <a:pt x="13" y="138"/>
                  </a:lnTo>
                  <a:lnTo>
                    <a:pt x="8" y="146"/>
                  </a:lnTo>
                  <a:lnTo>
                    <a:pt x="5" y="154"/>
                  </a:lnTo>
                  <a:lnTo>
                    <a:pt x="0" y="170"/>
                  </a:lnTo>
                  <a:lnTo>
                    <a:pt x="0" y="17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12700" cap="rnd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2851" name="Rectangle 156"/>
          <p:cNvSpPr>
            <a:spLocks noChangeArrowheads="1"/>
          </p:cNvSpPr>
          <p:nvPr/>
        </p:nvSpPr>
        <p:spPr bwMode="auto">
          <a:xfrm>
            <a:off x="7342188" y="2262188"/>
            <a:ext cx="41275" cy="504825"/>
          </a:xfrm>
          <a:prstGeom prst="rect">
            <a:avLst/>
          </a:prstGeom>
          <a:gradFill rotWithShape="0">
            <a:gsLst>
              <a:gs pos="0">
                <a:srgbClr val="244700"/>
              </a:gs>
              <a:gs pos="50000">
                <a:srgbClr val="336600"/>
              </a:gs>
              <a:gs pos="100000">
                <a:srgbClr val="2447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852" name="Rectangle 157"/>
          <p:cNvSpPr>
            <a:spLocks noChangeArrowheads="1"/>
          </p:cNvSpPr>
          <p:nvPr/>
        </p:nvSpPr>
        <p:spPr bwMode="auto">
          <a:xfrm>
            <a:off x="7453313" y="2262188"/>
            <a:ext cx="38100" cy="504825"/>
          </a:xfrm>
          <a:prstGeom prst="rect">
            <a:avLst/>
          </a:prstGeom>
          <a:gradFill rotWithShape="0">
            <a:gsLst>
              <a:gs pos="0">
                <a:srgbClr val="244700"/>
              </a:gs>
              <a:gs pos="50000">
                <a:srgbClr val="336600"/>
              </a:gs>
              <a:gs pos="100000">
                <a:srgbClr val="2447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853" name="Rectangle 158"/>
          <p:cNvSpPr>
            <a:spLocks noChangeArrowheads="1"/>
          </p:cNvSpPr>
          <p:nvPr/>
        </p:nvSpPr>
        <p:spPr bwMode="auto">
          <a:xfrm>
            <a:off x="6122988" y="2657475"/>
            <a:ext cx="171450" cy="117475"/>
          </a:xfrm>
          <a:prstGeom prst="rect">
            <a:avLst/>
          </a:prstGeom>
          <a:gradFill rotWithShape="0">
            <a:gsLst>
              <a:gs pos="0">
                <a:srgbClr val="336600"/>
              </a:gs>
              <a:gs pos="50000">
                <a:srgbClr val="244700"/>
              </a:gs>
              <a:gs pos="100000">
                <a:srgbClr val="3366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503" name="Rectangle 159"/>
          <p:cNvSpPr>
            <a:spLocks noChangeArrowheads="1"/>
          </p:cNvSpPr>
          <p:nvPr/>
        </p:nvSpPr>
        <p:spPr bwMode="auto">
          <a:xfrm>
            <a:off x="7010400" y="31369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>
            <a:spAutoFit/>
          </a:bodyPr>
          <a:lstStyle/>
          <a:p>
            <a:pPr eaLnBrk="0" hangingPunct="0">
              <a:defRPr/>
            </a:pPr>
            <a:r>
              <a:rPr 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</a:t>
            </a:r>
            <a:endParaRPr lang="fr-FR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transmission</a:t>
            </a:r>
            <a:r>
              <a:rPr 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network</a:t>
            </a:r>
          </a:p>
        </p:txBody>
      </p:sp>
      <p:grpSp>
        <p:nvGrpSpPr>
          <p:cNvPr id="32855" name="Group 160"/>
          <p:cNvGrpSpPr>
            <a:grpSpLocks/>
          </p:cNvGrpSpPr>
          <p:nvPr/>
        </p:nvGrpSpPr>
        <p:grpSpPr bwMode="auto">
          <a:xfrm>
            <a:off x="5507038" y="2717800"/>
            <a:ext cx="69850" cy="2089150"/>
            <a:chOff x="3353" y="1852"/>
            <a:chExt cx="44" cy="1316"/>
          </a:xfrm>
        </p:grpSpPr>
        <p:sp>
          <p:nvSpPr>
            <p:cNvPr id="32902" name="Line 161"/>
            <p:cNvSpPr>
              <a:spLocks noChangeShapeType="1"/>
            </p:cNvSpPr>
            <p:nvPr/>
          </p:nvSpPr>
          <p:spPr bwMode="auto">
            <a:xfrm>
              <a:off x="3353" y="1852"/>
              <a:ext cx="0" cy="1316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03" name="Line 162"/>
            <p:cNvSpPr>
              <a:spLocks noChangeShapeType="1"/>
            </p:cNvSpPr>
            <p:nvPr/>
          </p:nvSpPr>
          <p:spPr bwMode="auto">
            <a:xfrm>
              <a:off x="3397" y="1852"/>
              <a:ext cx="0" cy="1316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856" name="Group 163"/>
          <p:cNvGrpSpPr>
            <a:grpSpLocks/>
          </p:cNvGrpSpPr>
          <p:nvPr/>
        </p:nvGrpSpPr>
        <p:grpSpPr bwMode="auto">
          <a:xfrm>
            <a:off x="3695700" y="2651125"/>
            <a:ext cx="69850" cy="2087563"/>
            <a:chOff x="2212" y="1810"/>
            <a:chExt cx="44" cy="1315"/>
          </a:xfrm>
        </p:grpSpPr>
        <p:sp>
          <p:nvSpPr>
            <p:cNvPr id="32900" name="Line 164"/>
            <p:cNvSpPr>
              <a:spLocks noChangeShapeType="1"/>
            </p:cNvSpPr>
            <p:nvPr/>
          </p:nvSpPr>
          <p:spPr bwMode="auto">
            <a:xfrm>
              <a:off x="2212" y="1810"/>
              <a:ext cx="0" cy="1315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901" name="Line 165"/>
            <p:cNvSpPr>
              <a:spLocks noChangeShapeType="1"/>
            </p:cNvSpPr>
            <p:nvPr/>
          </p:nvSpPr>
          <p:spPr bwMode="auto">
            <a:xfrm>
              <a:off x="2256" y="1810"/>
              <a:ext cx="0" cy="1315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857" name="Group 166"/>
          <p:cNvGrpSpPr>
            <a:grpSpLocks/>
          </p:cNvGrpSpPr>
          <p:nvPr/>
        </p:nvGrpSpPr>
        <p:grpSpPr bwMode="auto">
          <a:xfrm>
            <a:off x="3659188" y="4514850"/>
            <a:ext cx="1947862" cy="622300"/>
            <a:chOff x="2189" y="2984"/>
            <a:chExt cx="1227" cy="392"/>
          </a:xfrm>
        </p:grpSpPr>
        <p:sp>
          <p:nvSpPr>
            <p:cNvPr id="32898" name="Rectangle 167"/>
            <p:cNvSpPr>
              <a:spLocks noChangeArrowheads="1"/>
            </p:cNvSpPr>
            <p:nvPr/>
          </p:nvSpPr>
          <p:spPr bwMode="auto">
            <a:xfrm>
              <a:off x="2189" y="2984"/>
              <a:ext cx="87" cy="356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99" name="Rectangle 168"/>
            <p:cNvSpPr>
              <a:spLocks noChangeArrowheads="1"/>
            </p:cNvSpPr>
            <p:nvPr/>
          </p:nvSpPr>
          <p:spPr bwMode="auto">
            <a:xfrm>
              <a:off x="3329" y="3001"/>
              <a:ext cx="87" cy="375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858" name="Freeform 169"/>
          <p:cNvSpPr>
            <a:spLocks/>
          </p:cNvSpPr>
          <p:nvPr/>
        </p:nvSpPr>
        <p:spPr bwMode="auto">
          <a:xfrm>
            <a:off x="5699125" y="2601913"/>
            <a:ext cx="833438" cy="290512"/>
          </a:xfrm>
          <a:custGeom>
            <a:avLst/>
            <a:gdLst>
              <a:gd name="T0" fmla="*/ 2147483647 w 525"/>
              <a:gd name="T1" fmla="*/ 2147483647 h 183"/>
              <a:gd name="T2" fmla="*/ 2147483647 w 525"/>
              <a:gd name="T3" fmla="*/ 2147483647 h 183"/>
              <a:gd name="T4" fmla="*/ 2147483647 w 525"/>
              <a:gd name="T5" fmla="*/ 2147483647 h 183"/>
              <a:gd name="T6" fmla="*/ 2147483647 w 525"/>
              <a:gd name="T7" fmla="*/ 0 h 183"/>
              <a:gd name="T8" fmla="*/ 0 w 525"/>
              <a:gd name="T9" fmla="*/ 0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5"/>
              <a:gd name="T16" fmla="*/ 0 h 183"/>
              <a:gd name="T17" fmla="*/ 525 w 525"/>
              <a:gd name="T18" fmla="*/ 183 h 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5" h="183">
                <a:moveTo>
                  <a:pt x="524" y="43"/>
                </a:moveTo>
                <a:lnTo>
                  <a:pt x="524" y="182"/>
                </a:lnTo>
                <a:lnTo>
                  <a:pt x="44" y="182"/>
                </a:lnTo>
                <a:lnTo>
                  <a:pt x="44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59" name="Freeform 170"/>
          <p:cNvSpPr>
            <a:spLocks/>
          </p:cNvSpPr>
          <p:nvPr/>
        </p:nvSpPr>
        <p:spPr bwMode="auto">
          <a:xfrm>
            <a:off x="5684838" y="2549525"/>
            <a:ext cx="795337" cy="293688"/>
          </a:xfrm>
          <a:custGeom>
            <a:avLst/>
            <a:gdLst>
              <a:gd name="T0" fmla="*/ 2147483647 w 501"/>
              <a:gd name="T1" fmla="*/ 2147483647 h 185"/>
              <a:gd name="T2" fmla="*/ 2147483647 w 501"/>
              <a:gd name="T3" fmla="*/ 2147483647 h 185"/>
              <a:gd name="T4" fmla="*/ 2147483647 w 501"/>
              <a:gd name="T5" fmla="*/ 2147483647 h 185"/>
              <a:gd name="T6" fmla="*/ 2147483647 w 501"/>
              <a:gd name="T7" fmla="*/ 2147483647 h 185"/>
              <a:gd name="T8" fmla="*/ 0 w 501"/>
              <a:gd name="T9" fmla="*/ 2147483647 h 185"/>
              <a:gd name="T10" fmla="*/ 0 w 501"/>
              <a:gd name="T11" fmla="*/ 0 h 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1"/>
              <a:gd name="T19" fmla="*/ 0 h 185"/>
              <a:gd name="T20" fmla="*/ 501 w 501"/>
              <a:gd name="T21" fmla="*/ 185 h 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1" h="185">
                <a:moveTo>
                  <a:pt x="500" y="75"/>
                </a:moveTo>
                <a:lnTo>
                  <a:pt x="500" y="184"/>
                </a:lnTo>
                <a:lnTo>
                  <a:pt x="84" y="184"/>
                </a:lnTo>
                <a:lnTo>
                  <a:pt x="84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60" name="Freeform 171"/>
          <p:cNvSpPr>
            <a:spLocks/>
          </p:cNvSpPr>
          <p:nvPr/>
        </p:nvSpPr>
        <p:spPr bwMode="auto">
          <a:xfrm>
            <a:off x="5588000" y="2676525"/>
            <a:ext cx="1041400" cy="309563"/>
          </a:xfrm>
          <a:custGeom>
            <a:avLst/>
            <a:gdLst>
              <a:gd name="T0" fmla="*/ 2147483647 w 656"/>
              <a:gd name="T1" fmla="*/ 0 h 195"/>
              <a:gd name="T2" fmla="*/ 2147483647 w 656"/>
              <a:gd name="T3" fmla="*/ 2147483647 h 195"/>
              <a:gd name="T4" fmla="*/ 0 w 656"/>
              <a:gd name="T5" fmla="*/ 2147483647 h 195"/>
              <a:gd name="T6" fmla="*/ 0 60000 65536"/>
              <a:gd name="T7" fmla="*/ 0 60000 65536"/>
              <a:gd name="T8" fmla="*/ 0 60000 65536"/>
              <a:gd name="T9" fmla="*/ 0 w 656"/>
              <a:gd name="T10" fmla="*/ 0 h 195"/>
              <a:gd name="T11" fmla="*/ 656 w 656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6" h="195">
                <a:moveTo>
                  <a:pt x="655" y="0"/>
                </a:moveTo>
                <a:lnTo>
                  <a:pt x="655" y="194"/>
                </a:lnTo>
                <a:lnTo>
                  <a:pt x="0" y="194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61" name="Freeform 172"/>
          <p:cNvSpPr>
            <a:spLocks/>
          </p:cNvSpPr>
          <p:nvPr/>
        </p:nvSpPr>
        <p:spPr bwMode="auto">
          <a:xfrm>
            <a:off x="5580063" y="2674938"/>
            <a:ext cx="998537" cy="261937"/>
          </a:xfrm>
          <a:custGeom>
            <a:avLst/>
            <a:gdLst>
              <a:gd name="T0" fmla="*/ 0 w 629"/>
              <a:gd name="T1" fmla="*/ 2147483647 h 165"/>
              <a:gd name="T2" fmla="*/ 2147483647 w 629"/>
              <a:gd name="T3" fmla="*/ 2147483647 h 165"/>
              <a:gd name="T4" fmla="*/ 2147483647 w 629"/>
              <a:gd name="T5" fmla="*/ 0 h 165"/>
              <a:gd name="T6" fmla="*/ 2147483647 w 629"/>
              <a:gd name="T7" fmla="*/ 0 h 165"/>
              <a:gd name="T8" fmla="*/ 0 60000 65536"/>
              <a:gd name="T9" fmla="*/ 0 60000 65536"/>
              <a:gd name="T10" fmla="*/ 0 60000 65536"/>
              <a:gd name="T11" fmla="*/ 0 60000 65536"/>
              <a:gd name="T12" fmla="*/ 0 w 629"/>
              <a:gd name="T13" fmla="*/ 0 h 165"/>
              <a:gd name="T14" fmla="*/ 629 w 629"/>
              <a:gd name="T15" fmla="*/ 165 h 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9" h="165">
                <a:moveTo>
                  <a:pt x="0" y="164"/>
                </a:moveTo>
                <a:lnTo>
                  <a:pt x="628" y="164"/>
                </a:lnTo>
                <a:lnTo>
                  <a:pt x="628" y="0"/>
                </a:lnTo>
                <a:lnTo>
                  <a:pt x="625" y="0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62" name="Freeform 173"/>
          <p:cNvSpPr>
            <a:spLocks/>
          </p:cNvSpPr>
          <p:nvPr/>
        </p:nvSpPr>
        <p:spPr bwMode="auto">
          <a:xfrm>
            <a:off x="3886200" y="2482850"/>
            <a:ext cx="1603375" cy="455613"/>
          </a:xfrm>
          <a:custGeom>
            <a:avLst/>
            <a:gdLst>
              <a:gd name="T0" fmla="*/ 0 w 1010"/>
              <a:gd name="T1" fmla="*/ 0 h 287"/>
              <a:gd name="T2" fmla="*/ 2147483647 w 1010"/>
              <a:gd name="T3" fmla="*/ 0 h 287"/>
              <a:gd name="T4" fmla="*/ 2147483647 w 1010"/>
              <a:gd name="T5" fmla="*/ 2147483647 h 287"/>
              <a:gd name="T6" fmla="*/ 2147483647 w 1010"/>
              <a:gd name="T7" fmla="*/ 2147483647 h 287"/>
              <a:gd name="T8" fmla="*/ 2147483647 w 1010"/>
              <a:gd name="T9" fmla="*/ 2147483647 h 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0"/>
              <a:gd name="T16" fmla="*/ 0 h 287"/>
              <a:gd name="T17" fmla="*/ 1010 w 1010"/>
              <a:gd name="T18" fmla="*/ 287 h 2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0" h="287">
                <a:moveTo>
                  <a:pt x="0" y="0"/>
                </a:moveTo>
                <a:lnTo>
                  <a:pt x="77" y="0"/>
                </a:lnTo>
                <a:lnTo>
                  <a:pt x="77" y="286"/>
                </a:lnTo>
                <a:lnTo>
                  <a:pt x="1009" y="286"/>
                </a:lnTo>
                <a:lnTo>
                  <a:pt x="1009" y="283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63" name="Freeform 174"/>
          <p:cNvSpPr>
            <a:spLocks/>
          </p:cNvSpPr>
          <p:nvPr/>
        </p:nvSpPr>
        <p:spPr bwMode="auto">
          <a:xfrm>
            <a:off x="3892550" y="2535238"/>
            <a:ext cx="1604963" cy="452437"/>
          </a:xfrm>
          <a:custGeom>
            <a:avLst/>
            <a:gdLst>
              <a:gd name="T0" fmla="*/ 0 w 1011"/>
              <a:gd name="T1" fmla="*/ 0 h 285"/>
              <a:gd name="T2" fmla="*/ 2147483647 w 1011"/>
              <a:gd name="T3" fmla="*/ 0 h 285"/>
              <a:gd name="T4" fmla="*/ 2147483647 w 1011"/>
              <a:gd name="T5" fmla="*/ 2147483647 h 285"/>
              <a:gd name="T6" fmla="*/ 2147483647 w 1011"/>
              <a:gd name="T7" fmla="*/ 2147483647 h 285"/>
              <a:gd name="T8" fmla="*/ 0 60000 65536"/>
              <a:gd name="T9" fmla="*/ 0 60000 65536"/>
              <a:gd name="T10" fmla="*/ 0 60000 65536"/>
              <a:gd name="T11" fmla="*/ 0 60000 65536"/>
              <a:gd name="T12" fmla="*/ 0 w 1011"/>
              <a:gd name="T13" fmla="*/ 0 h 285"/>
              <a:gd name="T14" fmla="*/ 1011 w 1011"/>
              <a:gd name="T15" fmla="*/ 285 h 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1" h="285">
                <a:moveTo>
                  <a:pt x="0" y="0"/>
                </a:moveTo>
                <a:lnTo>
                  <a:pt x="41" y="0"/>
                </a:lnTo>
                <a:lnTo>
                  <a:pt x="41" y="284"/>
                </a:lnTo>
                <a:lnTo>
                  <a:pt x="1010" y="284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2864" name="Group 175"/>
          <p:cNvGrpSpPr>
            <a:grpSpLocks/>
          </p:cNvGrpSpPr>
          <p:nvPr/>
        </p:nvGrpSpPr>
        <p:grpSpPr bwMode="auto">
          <a:xfrm>
            <a:off x="3576638" y="2360613"/>
            <a:ext cx="303212" cy="285750"/>
            <a:chOff x="2137" y="1627"/>
            <a:chExt cx="191" cy="180"/>
          </a:xfrm>
        </p:grpSpPr>
        <p:sp>
          <p:nvSpPr>
            <p:cNvPr id="32885" name="Rectangle 176"/>
            <p:cNvSpPr>
              <a:spLocks noChangeArrowheads="1"/>
            </p:cNvSpPr>
            <p:nvPr/>
          </p:nvSpPr>
          <p:spPr bwMode="auto">
            <a:xfrm>
              <a:off x="2204" y="1689"/>
              <a:ext cx="59" cy="56"/>
            </a:xfrm>
            <a:prstGeom prst="rect">
              <a:avLst/>
            </a:prstGeom>
            <a:solidFill>
              <a:srgbClr val="33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886" name="Group 177"/>
            <p:cNvGrpSpPr>
              <a:grpSpLocks/>
            </p:cNvGrpSpPr>
            <p:nvPr/>
          </p:nvGrpSpPr>
          <p:grpSpPr bwMode="auto">
            <a:xfrm>
              <a:off x="2137" y="1698"/>
              <a:ext cx="51" cy="38"/>
              <a:chOff x="2137" y="1698"/>
              <a:chExt cx="51" cy="38"/>
            </a:xfrm>
          </p:grpSpPr>
          <p:sp>
            <p:nvSpPr>
              <p:cNvPr id="32896" name="AutoShape 178"/>
              <p:cNvSpPr>
                <a:spLocks noChangeArrowheads="1"/>
              </p:cNvSpPr>
              <p:nvPr/>
            </p:nvSpPr>
            <p:spPr bwMode="auto">
              <a:xfrm rot="5400000">
                <a:off x="2131" y="1704"/>
                <a:ext cx="38" cy="26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97" name="AutoShape 179"/>
              <p:cNvSpPr>
                <a:spLocks noChangeArrowheads="1"/>
              </p:cNvSpPr>
              <p:nvPr/>
            </p:nvSpPr>
            <p:spPr bwMode="auto">
              <a:xfrm rot="-5400000">
                <a:off x="2157" y="1705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2887" name="Group 180"/>
            <p:cNvGrpSpPr>
              <a:grpSpLocks/>
            </p:cNvGrpSpPr>
            <p:nvPr/>
          </p:nvGrpSpPr>
          <p:grpSpPr bwMode="auto">
            <a:xfrm>
              <a:off x="2213" y="1757"/>
              <a:ext cx="40" cy="50"/>
              <a:chOff x="2213" y="1757"/>
              <a:chExt cx="40" cy="50"/>
            </a:xfrm>
          </p:grpSpPr>
          <p:sp>
            <p:nvSpPr>
              <p:cNvPr id="32894" name="AutoShape 181"/>
              <p:cNvSpPr>
                <a:spLocks noChangeArrowheads="1"/>
              </p:cNvSpPr>
              <p:nvPr/>
            </p:nvSpPr>
            <p:spPr bwMode="auto">
              <a:xfrm rot="10800000">
                <a:off x="2213" y="1757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95" name="AutoShape 182"/>
              <p:cNvSpPr>
                <a:spLocks noChangeArrowheads="1"/>
              </p:cNvSpPr>
              <p:nvPr/>
            </p:nvSpPr>
            <p:spPr bwMode="auto">
              <a:xfrm>
                <a:off x="2213" y="1783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2888" name="Group 183"/>
            <p:cNvGrpSpPr>
              <a:grpSpLocks/>
            </p:cNvGrpSpPr>
            <p:nvPr/>
          </p:nvGrpSpPr>
          <p:grpSpPr bwMode="auto">
            <a:xfrm>
              <a:off x="2277" y="1698"/>
              <a:ext cx="51" cy="38"/>
              <a:chOff x="2277" y="1698"/>
              <a:chExt cx="51" cy="38"/>
            </a:xfrm>
          </p:grpSpPr>
          <p:sp>
            <p:nvSpPr>
              <p:cNvPr id="32892" name="AutoShape 184"/>
              <p:cNvSpPr>
                <a:spLocks noChangeArrowheads="1"/>
              </p:cNvSpPr>
              <p:nvPr/>
            </p:nvSpPr>
            <p:spPr bwMode="auto">
              <a:xfrm rot="5400000">
                <a:off x="2271" y="1704"/>
                <a:ext cx="38" cy="26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93" name="AutoShape 185"/>
              <p:cNvSpPr>
                <a:spLocks noChangeArrowheads="1"/>
              </p:cNvSpPr>
              <p:nvPr/>
            </p:nvSpPr>
            <p:spPr bwMode="auto">
              <a:xfrm rot="-5400000">
                <a:off x="2297" y="1705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2889" name="Group 186"/>
            <p:cNvGrpSpPr>
              <a:grpSpLocks/>
            </p:cNvGrpSpPr>
            <p:nvPr/>
          </p:nvGrpSpPr>
          <p:grpSpPr bwMode="auto">
            <a:xfrm>
              <a:off x="2213" y="1627"/>
              <a:ext cx="40" cy="50"/>
              <a:chOff x="2213" y="1627"/>
              <a:chExt cx="40" cy="50"/>
            </a:xfrm>
          </p:grpSpPr>
          <p:sp>
            <p:nvSpPr>
              <p:cNvPr id="32890" name="AutoShape 187"/>
              <p:cNvSpPr>
                <a:spLocks noChangeArrowheads="1"/>
              </p:cNvSpPr>
              <p:nvPr/>
            </p:nvSpPr>
            <p:spPr bwMode="auto">
              <a:xfrm rot="10800000">
                <a:off x="2213" y="1627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91" name="AutoShape 188"/>
              <p:cNvSpPr>
                <a:spLocks noChangeArrowheads="1"/>
              </p:cNvSpPr>
              <p:nvPr/>
            </p:nvSpPr>
            <p:spPr bwMode="auto">
              <a:xfrm>
                <a:off x="2213" y="1653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2865" name="Group 189"/>
          <p:cNvGrpSpPr>
            <a:grpSpLocks/>
          </p:cNvGrpSpPr>
          <p:nvPr/>
        </p:nvGrpSpPr>
        <p:grpSpPr bwMode="auto">
          <a:xfrm>
            <a:off x="5380038" y="2428875"/>
            <a:ext cx="301625" cy="284163"/>
            <a:chOff x="3273" y="1670"/>
            <a:chExt cx="190" cy="179"/>
          </a:xfrm>
        </p:grpSpPr>
        <p:sp>
          <p:nvSpPr>
            <p:cNvPr id="32872" name="Rectangle 190"/>
            <p:cNvSpPr>
              <a:spLocks noChangeArrowheads="1"/>
            </p:cNvSpPr>
            <p:nvPr/>
          </p:nvSpPr>
          <p:spPr bwMode="auto">
            <a:xfrm>
              <a:off x="3339" y="1732"/>
              <a:ext cx="58" cy="55"/>
            </a:xfrm>
            <a:prstGeom prst="rect">
              <a:avLst/>
            </a:prstGeom>
            <a:solidFill>
              <a:srgbClr val="33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2873" name="Group 191"/>
            <p:cNvGrpSpPr>
              <a:grpSpLocks/>
            </p:cNvGrpSpPr>
            <p:nvPr/>
          </p:nvGrpSpPr>
          <p:grpSpPr bwMode="auto">
            <a:xfrm>
              <a:off x="3273" y="1740"/>
              <a:ext cx="51" cy="38"/>
              <a:chOff x="3273" y="1740"/>
              <a:chExt cx="51" cy="38"/>
            </a:xfrm>
          </p:grpSpPr>
          <p:sp>
            <p:nvSpPr>
              <p:cNvPr id="32883" name="AutoShape 192"/>
              <p:cNvSpPr>
                <a:spLocks noChangeArrowheads="1"/>
              </p:cNvSpPr>
              <p:nvPr/>
            </p:nvSpPr>
            <p:spPr bwMode="auto">
              <a:xfrm rot="5400000">
                <a:off x="3267" y="1746"/>
                <a:ext cx="38" cy="26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84" name="AutoShape 193"/>
              <p:cNvSpPr>
                <a:spLocks noChangeArrowheads="1"/>
              </p:cNvSpPr>
              <p:nvPr/>
            </p:nvSpPr>
            <p:spPr bwMode="auto">
              <a:xfrm rot="-5400000">
                <a:off x="3293" y="1747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2874" name="Group 194"/>
            <p:cNvGrpSpPr>
              <a:grpSpLocks/>
            </p:cNvGrpSpPr>
            <p:nvPr/>
          </p:nvGrpSpPr>
          <p:grpSpPr bwMode="auto">
            <a:xfrm>
              <a:off x="3348" y="1800"/>
              <a:ext cx="40" cy="49"/>
              <a:chOff x="3348" y="1800"/>
              <a:chExt cx="40" cy="49"/>
            </a:xfrm>
          </p:grpSpPr>
          <p:sp>
            <p:nvSpPr>
              <p:cNvPr id="32881" name="AutoShape 195"/>
              <p:cNvSpPr>
                <a:spLocks noChangeArrowheads="1"/>
              </p:cNvSpPr>
              <p:nvPr/>
            </p:nvSpPr>
            <p:spPr bwMode="auto">
              <a:xfrm rot="10800000">
                <a:off x="3348" y="1800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82" name="AutoShape 196"/>
              <p:cNvSpPr>
                <a:spLocks noChangeArrowheads="1"/>
              </p:cNvSpPr>
              <p:nvPr/>
            </p:nvSpPr>
            <p:spPr bwMode="auto">
              <a:xfrm>
                <a:off x="3348" y="1825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2875" name="Group 197"/>
            <p:cNvGrpSpPr>
              <a:grpSpLocks/>
            </p:cNvGrpSpPr>
            <p:nvPr/>
          </p:nvGrpSpPr>
          <p:grpSpPr bwMode="auto">
            <a:xfrm>
              <a:off x="3411" y="1740"/>
              <a:ext cx="52" cy="38"/>
              <a:chOff x="3411" y="1740"/>
              <a:chExt cx="52" cy="38"/>
            </a:xfrm>
          </p:grpSpPr>
          <p:sp>
            <p:nvSpPr>
              <p:cNvPr id="32879" name="AutoShape 198"/>
              <p:cNvSpPr>
                <a:spLocks noChangeArrowheads="1"/>
              </p:cNvSpPr>
              <p:nvPr/>
            </p:nvSpPr>
            <p:spPr bwMode="auto">
              <a:xfrm rot="5400000">
                <a:off x="3404" y="1747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80" name="AutoShape 199"/>
              <p:cNvSpPr>
                <a:spLocks noChangeArrowheads="1"/>
              </p:cNvSpPr>
              <p:nvPr/>
            </p:nvSpPr>
            <p:spPr bwMode="auto">
              <a:xfrm rot="-5400000">
                <a:off x="3432" y="1747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2876" name="Group 200"/>
            <p:cNvGrpSpPr>
              <a:grpSpLocks/>
            </p:cNvGrpSpPr>
            <p:nvPr/>
          </p:nvGrpSpPr>
          <p:grpSpPr bwMode="auto">
            <a:xfrm>
              <a:off x="3348" y="1670"/>
              <a:ext cx="40" cy="49"/>
              <a:chOff x="3348" y="1670"/>
              <a:chExt cx="40" cy="49"/>
            </a:xfrm>
          </p:grpSpPr>
          <p:sp>
            <p:nvSpPr>
              <p:cNvPr id="32877" name="AutoShape 201"/>
              <p:cNvSpPr>
                <a:spLocks noChangeArrowheads="1"/>
              </p:cNvSpPr>
              <p:nvPr/>
            </p:nvSpPr>
            <p:spPr bwMode="auto">
              <a:xfrm rot="10800000">
                <a:off x="3348" y="1670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878" name="AutoShape 202"/>
              <p:cNvSpPr>
                <a:spLocks noChangeArrowheads="1"/>
              </p:cNvSpPr>
              <p:nvPr/>
            </p:nvSpPr>
            <p:spPr bwMode="auto">
              <a:xfrm>
                <a:off x="3348" y="1695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2866" name="Freeform 203"/>
          <p:cNvSpPr>
            <a:spLocks/>
          </p:cNvSpPr>
          <p:nvPr/>
        </p:nvSpPr>
        <p:spPr bwMode="auto">
          <a:xfrm>
            <a:off x="7123113" y="2709863"/>
            <a:ext cx="1176337" cy="206375"/>
          </a:xfrm>
          <a:custGeom>
            <a:avLst/>
            <a:gdLst>
              <a:gd name="T0" fmla="*/ 0 w 741"/>
              <a:gd name="T1" fmla="*/ 0 h 130"/>
              <a:gd name="T2" fmla="*/ 0 w 741"/>
              <a:gd name="T3" fmla="*/ 2147483647 h 130"/>
              <a:gd name="T4" fmla="*/ 2147483647 w 741"/>
              <a:gd name="T5" fmla="*/ 2147483647 h 130"/>
              <a:gd name="T6" fmla="*/ 0 60000 65536"/>
              <a:gd name="T7" fmla="*/ 0 60000 65536"/>
              <a:gd name="T8" fmla="*/ 0 60000 65536"/>
              <a:gd name="T9" fmla="*/ 0 w 741"/>
              <a:gd name="T10" fmla="*/ 0 h 130"/>
              <a:gd name="T11" fmla="*/ 741 w 741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130">
                <a:moveTo>
                  <a:pt x="0" y="0"/>
                </a:moveTo>
                <a:lnTo>
                  <a:pt x="0" y="129"/>
                </a:lnTo>
                <a:lnTo>
                  <a:pt x="740" y="129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867" name="Freeform 204"/>
          <p:cNvSpPr>
            <a:spLocks/>
          </p:cNvSpPr>
          <p:nvPr/>
        </p:nvSpPr>
        <p:spPr bwMode="auto">
          <a:xfrm>
            <a:off x="7072313" y="2709863"/>
            <a:ext cx="1217612" cy="254000"/>
          </a:xfrm>
          <a:custGeom>
            <a:avLst/>
            <a:gdLst>
              <a:gd name="T0" fmla="*/ 0 w 767"/>
              <a:gd name="T1" fmla="*/ 0 h 160"/>
              <a:gd name="T2" fmla="*/ 0 w 767"/>
              <a:gd name="T3" fmla="*/ 2147483647 h 160"/>
              <a:gd name="T4" fmla="*/ 2147483647 w 767"/>
              <a:gd name="T5" fmla="*/ 2147483647 h 160"/>
              <a:gd name="T6" fmla="*/ 0 60000 65536"/>
              <a:gd name="T7" fmla="*/ 0 60000 65536"/>
              <a:gd name="T8" fmla="*/ 0 60000 65536"/>
              <a:gd name="T9" fmla="*/ 0 w 767"/>
              <a:gd name="T10" fmla="*/ 0 h 160"/>
              <a:gd name="T11" fmla="*/ 767 w 767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7" h="160">
                <a:moveTo>
                  <a:pt x="0" y="0"/>
                </a:moveTo>
                <a:lnTo>
                  <a:pt x="0" y="159"/>
                </a:lnTo>
                <a:lnTo>
                  <a:pt x="766" y="159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7549" name="Rectangle 205"/>
          <p:cNvSpPr>
            <a:spLocks noChangeArrowheads="1"/>
          </p:cNvSpPr>
          <p:nvPr/>
        </p:nvSpPr>
        <p:spPr bwMode="auto">
          <a:xfrm>
            <a:off x="6396038" y="2443163"/>
            <a:ext cx="863600" cy="3190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980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2869" name="Rectangle 206"/>
          <p:cNvSpPr>
            <a:spLocks noChangeArrowheads="1"/>
          </p:cNvSpPr>
          <p:nvPr/>
        </p:nvSpPr>
        <p:spPr bwMode="auto">
          <a:xfrm>
            <a:off x="1114425" y="933450"/>
            <a:ext cx="7199313" cy="5149850"/>
          </a:xfrm>
          <a:prstGeom prst="rect">
            <a:avLst/>
          </a:prstGeom>
          <a:noFill/>
          <a:ln w="1016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870" name="Line 208"/>
          <p:cNvSpPr>
            <a:spLocks noChangeShapeType="1"/>
          </p:cNvSpPr>
          <p:nvPr/>
        </p:nvSpPr>
        <p:spPr bwMode="auto">
          <a:xfrm>
            <a:off x="7148513" y="3086100"/>
            <a:ext cx="8477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71" name="ZoneTexte 195"/>
          <p:cNvSpPr txBox="1">
            <a:spLocks noChangeArrowheads="1"/>
          </p:cNvSpPr>
          <p:nvPr/>
        </p:nvSpPr>
        <p:spPr bwMode="auto">
          <a:xfrm>
            <a:off x="4211638" y="26035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Aquifer storage :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5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4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8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2" grpId="0" animBg="1"/>
      <p:bldP spid="57373" grpId="0" animBg="1"/>
      <p:bldP spid="57374" grpId="0" autoUpdateAnimBg="0"/>
      <p:bldP spid="57375" grpId="0" autoUpdateAnimBg="0"/>
      <p:bldP spid="57376" grpId="0" animBg="1"/>
      <p:bldP spid="57377" grpId="0" animBg="1"/>
      <p:bldP spid="57379" grpId="0" animBg="1"/>
      <p:bldP spid="57380" grpId="0" animBg="1"/>
      <p:bldP spid="57381" grpId="0" animBg="1"/>
      <p:bldP spid="57382" grpId="0" animBg="1"/>
      <p:bldP spid="57383" grpId="0" animBg="1"/>
      <p:bldP spid="57385" grpId="0" animBg="1"/>
      <p:bldP spid="57386" grpId="0" animBg="1"/>
      <p:bldP spid="57387" grpId="0" animBg="1"/>
      <p:bldP spid="57388" grpId="0" autoUpdateAnimBg="0"/>
      <p:bldP spid="57410" grpId="0" animBg="1"/>
      <p:bldP spid="57411" grpId="0" animBg="1"/>
      <p:bldP spid="57412" grpId="0" animBg="1"/>
      <p:bldP spid="57413" grpId="0" animBg="1"/>
      <p:bldP spid="57414" grpId="0" animBg="1"/>
      <p:bldP spid="57415" grpId="0" animBg="1"/>
      <p:bldP spid="57416" grpId="0" autoUpdateAnimBg="0"/>
      <p:bldP spid="57431" grpId="0" autoUpdateAnimBg="0"/>
      <p:bldP spid="57432" grpId="0" animBg="1"/>
      <p:bldP spid="57447" grpId="0" autoUpdateAnimBg="0"/>
      <p:bldP spid="57448" grpId="0" animBg="1"/>
      <p:bldP spid="57463" grpId="0" autoUpdateAnimBg="0"/>
      <p:bldP spid="57464" grpId="0" animBg="1"/>
      <p:bldP spid="57479" grpId="0" autoUpdateAnimBg="0"/>
      <p:bldP spid="57480" grpId="0" animBg="1"/>
      <p:bldP spid="57481" grpId="0" animBg="1"/>
      <p:bldP spid="57482" grpId="0" animBg="1"/>
      <p:bldP spid="574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57288" y="1616075"/>
            <a:ext cx="6848475" cy="414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74713" y="706438"/>
            <a:ext cx="7175500" cy="1852612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473450" y="2198688"/>
            <a:ext cx="0" cy="1222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405188" y="2260600"/>
            <a:ext cx="1333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862013" y="3840163"/>
            <a:ext cx="7205662" cy="1844675"/>
          </a:xfrm>
          <a:custGeom>
            <a:avLst/>
            <a:gdLst>
              <a:gd name="T0" fmla="*/ 2147483647 w 4539"/>
              <a:gd name="T1" fmla="*/ 0 h 1162"/>
              <a:gd name="T2" fmla="*/ 2147483647 w 4539"/>
              <a:gd name="T3" fmla="*/ 0 h 1162"/>
              <a:gd name="T4" fmla="*/ 2147483647 w 4539"/>
              <a:gd name="T5" fmla="*/ 2147483647 h 1162"/>
              <a:gd name="T6" fmla="*/ 2147483647 w 4539"/>
              <a:gd name="T7" fmla="*/ 2147483647 h 1162"/>
              <a:gd name="T8" fmla="*/ 2147483647 w 4539"/>
              <a:gd name="T9" fmla="*/ 2147483647 h 1162"/>
              <a:gd name="T10" fmla="*/ 2147483647 w 4539"/>
              <a:gd name="T11" fmla="*/ 2147483647 h 1162"/>
              <a:gd name="T12" fmla="*/ 2147483647 w 4539"/>
              <a:gd name="T13" fmla="*/ 2147483647 h 1162"/>
              <a:gd name="T14" fmla="*/ 2147483647 w 4539"/>
              <a:gd name="T15" fmla="*/ 2147483647 h 1162"/>
              <a:gd name="T16" fmla="*/ 2147483647 w 4539"/>
              <a:gd name="T17" fmla="*/ 2147483647 h 1162"/>
              <a:gd name="T18" fmla="*/ 2147483647 w 4539"/>
              <a:gd name="T19" fmla="*/ 2147483647 h 1162"/>
              <a:gd name="T20" fmla="*/ 2147483647 w 4539"/>
              <a:gd name="T21" fmla="*/ 2147483647 h 1162"/>
              <a:gd name="T22" fmla="*/ 2147483647 w 4539"/>
              <a:gd name="T23" fmla="*/ 2147483647 h 1162"/>
              <a:gd name="T24" fmla="*/ 0 w 4539"/>
              <a:gd name="T25" fmla="*/ 2147483647 h 1162"/>
              <a:gd name="T26" fmla="*/ 2147483647 w 4539"/>
              <a:gd name="T27" fmla="*/ 0 h 11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39"/>
              <a:gd name="T43" fmla="*/ 0 h 1162"/>
              <a:gd name="T44" fmla="*/ 4539 w 4539"/>
              <a:gd name="T45" fmla="*/ 1162 h 11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39" h="1162">
                <a:moveTo>
                  <a:pt x="5" y="0"/>
                </a:moveTo>
                <a:lnTo>
                  <a:pt x="1626" y="0"/>
                </a:lnTo>
                <a:lnTo>
                  <a:pt x="1626" y="482"/>
                </a:lnTo>
                <a:lnTo>
                  <a:pt x="1676" y="487"/>
                </a:lnTo>
                <a:lnTo>
                  <a:pt x="1676" y="5"/>
                </a:lnTo>
                <a:lnTo>
                  <a:pt x="2762" y="5"/>
                </a:lnTo>
                <a:lnTo>
                  <a:pt x="2762" y="493"/>
                </a:lnTo>
                <a:lnTo>
                  <a:pt x="2812" y="493"/>
                </a:lnTo>
                <a:lnTo>
                  <a:pt x="2812" y="5"/>
                </a:lnTo>
                <a:lnTo>
                  <a:pt x="4521" y="5"/>
                </a:lnTo>
                <a:lnTo>
                  <a:pt x="4538" y="5"/>
                </a:lnTo>
                <a:lnTo>
                  <a:pt x="4538" y="1161"/>
                </a:lnTo>
                <a:lnTo>
                  <a:pt x="0" y="1161"/>
                </a:lnTo>
                <a:lnTo>
                  <a:pt x="5" y="0"/>
                </a:lnTo>
              </a:path>
            </a:pathLst>
          </a:custGeom>
          <a:gradFill rotWithShape="0">
            <a:gsLst>
              <a:gs pos="0">
                <a:srgbClr val="0052A3"/>
              </a:gs>
              <a:gs pos="100000">
                <a:srgbClr val="0066CC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862013" y="2273300"/>
            <a:ext cx="2574925" cy="1236663"/>
          </a:xfrm>
          <a:custGeom>
            <a:avLst/>
            <a:gdLst>
              <a:gd name="T0" fmla="*/ 2147483647 w 1622"/>
              <a:gd name="T1" fmla="*/ 2147483647 h 779"/>
              <a:gd name="T2" fmla="*/ 0 w 1622"/>
              <a:gd name="T3" fmla="*/ 2147483647 h 779"/>
              <a:gd name="T4" fmla="*/ 0 w 1622"/>
              <a:gd name="T5" fmla="*/ 2147483647 h 779"/>
              <a:gd name="T6" fmla="*/ 2147483647 w 1622"/>
              <a:gd name="T7" fmla="*/ 2147483647 h 779"/>
              <a:gd name="T8" fmla="*/ 2147483647 w 1622"/>
              <a:gd name="T9" fmla="*/ 2147483647 h 779"/>
              <a:gd name="T10" fmla="*/ 2147483647 w 1622"/>
              <a:gd name="T11" fmla="*/ 2147483647 h 779"/>
              <a:gd name="T12" fmla="*/ 2147483647 w 1622"/>
              <a:gd name="T13" fmla="*/ 2147483647 h 779"/>
              <a:gd name="T14" fmla="*/ 2147483647 w 1622"/>
              <a:gd name="T15" fmla="*/ 2147483647 h 779"/>
              <a:gd name="T16" fmla="*/ 2147483647 w 1622"/>
              <a:gd name="T17" fmla="*/ 2147483647 h 779"/>
              <a:gd name="T18" fmla="*/ 2147483647 w 1622"/>
              <a:gd name="T19" fmla="*/ 2147483647 h 779"/>
              <a:gd name="T20" fmla="*/ 2147483647 w 1622"/>
              <a:gd name="T21" fmla="*/ 2147483647 h 779"/>
              <a:gd name="T22" fmla="*/ 2147483647 w 1622"/>
              <a:gd name="T23" fmla="*/ 2147483647 h 779"/>
              <a:gd name="T24" fmla="*/ 2147483647 w 1622"/>
              <a:gd name="T25" fmla="*/ 2147483647 h 779"/>
              <a:gd name="T26" fmla="*/ 2147483647 w 1622"/>
              <a:gd name="T27" fmla="*/ 2147483647 h 779"/>
              <a:gd name="T28" fmla="*/ 2147483647 w 1622"/>
              <a:gd name="T29" fmla="*/ 2147483647 h 779"/>
              <a:gd name="T30" fmla="*/ 2147483647 w 1622"/>
              <a:gd name="T31" fmla="*/ 2147483647 h 779"/>
              <a:gd name="T32" fmla="*/ 2147483647 w 1622"/>
              <a:gd name="T33" fmla="*/ 2147483647 h 779"/>
              <a:gd name="T34" fmla="*/ 2147483647 w 1622"/>
              <a:gd name="T35" fmla="*/ 2147483647 h 779"/>
              <a:gd name="T36" fmla="*/ 2147483647 w 1622"/>
              <a:gd name="T37" fmla="*/ 2147483647 h 779"/>
              <a:gd name="T38" fmla="*/ 2147483647 w 1622"/>
              <a:gd name="T39" fmla="*/ 2147483647 h 779"/>
              <a:gd name="T40" fmla="*/ 2147483647 w 1622"/>
              <a:gd name="T41" fmla="*/ 0 h 779"/>
              <a:gd name="T42" fmla="*/ 2147483647 w 1622"/>
              <a:gd name="T43" fmla="*/ 0 h 779"/>
              <a:gd name="T44" fmla="*/ 2147483647 w 1622"/>
              <a:gd name="T45" fmla="*/ 0 h 779"/>
              <a:gd name="T46" fmla="*/ 2147483647 w 1622"/>
              <a:gd name="T47" fmla="*/ 0 h 779"/>
              <a:gd name="T48" fmla="*/ 2147483647 w 1622"/>
              <a:gd name="T49" fmla="*/ 2147483647 h 779"/>
              <a:gd name="T50" fmla="*/ 2147483647 w 1622"/>
              <a:gd name="T51" fmla="*/ 2147483647 h 779"/>
              <a:gd name="T52" fmla="*/ 2147483647 w 1622"/>
              <a:gd name="T53" fmla="*/ 2147483647 h 779"/>
              <a:gd name="T54" fmla="*/ 2147483647 w 1622"/>
              <a:gd name="T55" fmla="*/ 2147483647 h 779"/>
              <a:gd name="T56" fmla="*/ 2147483647 w 1622"/>
              <a:gd name="T57" fmla="*/ 2147483647 h 779"/>
              <a:gd name="T58" fmla="*/ 2147483647 w 1622"/>
              <a:gd name="T59" fmla="*/ 2147483647 h 779"/>
              <a:gd name="T60" fmla="*/ 2147483647 w 1622"/>
              <a:gd name="T61" fmla="*/ 2147483647 h 779"/>
              <a:gd name="T62" fmla="*/ 2147483647 w 1622"/>
              <a:gd name="T63" fmla="*/ 2147483647 h 779"/>
              <a:gd name="T64" fmla="*/ 2147483647 w 1622"/>
              <a:gd name="T65" fmla="*/ 2147483647 h 779"/>
              <a:gd name="T66" fmla="*/ 2147483647 w 1622"/>
              <a:gd name="T67" fmla="*/ 2147483647 h 779"/>
              <a:gd name="T68" fmla="*/ 2147483647 w 1622"/>
              <a:gd name="T69" fmla="*/ 2147483647 h 779"/>
              <a:gd name="T70" fmla="*/ 2147483647 w 1622"/>
              <a:gd name="T71" fmla="*/ 2147483647 h 779"/>
              <a:gd name="T72" fmla="*/ 2147483647 w 1622"/>
              <a:gd name="T73" fmla="*/ 2147483647 h 779"/>
              <a:gd name="T74" fmla="*/ 2147483647 w 1622"/>
              <a:gd name="T75" fmla="*/ 2147483647 h 779"/>
              <a:gd name="T76" fmla="*/ 2147483647 w 1622"/>
              <a:gd name="T77" fmla="*/ 2147483647 h 779"/>
              <a:gd name="T78" fmla="*/ 2147483647 w 1622"/>
              <a:gd name="T79" fmla="*/ 2147483647 h 779"/>
              <a:gd name="T80" fmla="*/ 2147483647 w 1622"/>
              <a:gd name="T81" fmla="*/ 2147483647 h 779"/>
              <a:gd name="T82" fmla="*/ 2147483647 w 1622"/>
              <a:gd name="T83" fmla="*/ 2147483647 h 779"/>
              <a:gd name="T84" fmla="*/ 2147483647 w 1622"/>
              <a:gd name="T85" fmla="*/ 2147483647 h 779"/>
              <a:gd name="T86" fmla="*/ 2147483647 w 1622"/>
              <a:gd name="T87" fmla="*/ 2147483647 h 779"/>
              <a:gd name="T88" fmla="*/ 2147483647 w 1622"/>
              <a:gd name="T89" fmla="*/ 2147483647 h 779"/>
              <a:gd name="T90" fmla="*/ 2147483647 w 1622"/>
              <a:gd name="T91" fmla="*/ 2147483647 h 7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22"/>
              <a:gd name="T139" fmla="*/ 0 h 779"/>
              <a:gd name="T140" fmla="*/ 1622 w 1622"/>
              <a:gd name="T141" fmla="*/ 779 h 7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22" h="779">
                <a:moveTo>
                  <a:pt x="1621" y="778"/>
                </a:moveTo>
                <a:lnTo>
                  <a:pt x="0" y="778"/>
                </a:lnTo>
                <a:lnTo>
                  <a:pt x="0" y="58"/>
                </a:lnTo>
                <a:lnTo>
                  <a:pt x="40" y="58"/>
                </a:lnTo>
                <a:lnTo>
                  <a:pt x="80" y="58"/>
                </a:lnTo>
                <a:lnTo>
                  <a:pt x="120" y="50"/>
                </a:lnTo>
                <a:lnTo>
                  <a:pt x="160" y="47"/>
                </a:lnTo>
                <a:lnTo>
                  <a:pt x="200" y="47"/>
                </a:lnTo>
                <a:lnTo>
                  <a:pt x="241" y="43"/>
                </a:lnTo>
                <a:lnTo>
                  <a:pt x="281" y="39"/>
                </a:lnTo>
                <a:lnTo>
                  <a:pt x="321" y="36"/>
                </a:lnTo>
                <a:lnTo>
                  <a:pt x="361" y="32"/>
                </a:lnTo>
                <a:lnTo>
                  <a:pt x="415" y="21"/>
                </a:lnTo>
                <a:lnTo>
                  <a:pt x="455" y="14"/>
                </a:lnTo>
                <a:lnTo>
                  <a:pt x="495" y="10"/>
                </a:lnTo>
                <a:lnTo>
                  <a:pt x="535" y="7"/>
                </a:lnTo>
                <a:lnTo>
                  <a:pt x="576" y="3"/>
                </a:lnTo>
                <a:lnTo>
                  <a:pt x="616" y="3"/>
                </a:lnTo>
                <a:lnTo>
                  <a:pt x="656" y="3"/>
                </a:lnTo>
                <a:lnTo>
                  <a:pt x="696" y="3"/>
                </a:lnTo>
                <a:lnTo>
                  <a:pt x="736" y="0"/>
                </a:lnTo>
                <a:lnTo>
                  <a:pt x="777" y="0"/>
                </a:lnTo>
                <a:lnTo>
                  <a:pt x="817" y="0"/>
                </a:lnTo>
                <a:lnTo>
                  <a:pt x="857" y="0"/>
                </a:lnTo>
                <a:lnTo>
                  <a:pt x="897" y="3"/>
                </a:lnTo>
                <a:lnTo>
                  <a:pt x="937" y="7"/>
                </a:lnTo>
                <a:lnTo>
                  <a:pt x="977" y="7"/>
                </a:lnTo>
                <a:lnTo>
                  <a:pt x="1018" y="10"/>
                </a:lnTo>
                <a:lnTo>
                  <a:pt x="1058" y="14"/>
                </a:lnTo>
                <a:lnTo>
                  <a:pt x="1098" y="14"/>
                </a:lnTo>
                <a:lnTo>
                  <a:pt x="1138" y="25"/>
                </a:lnTo>
                <a:lnTo>
                  <a:pt x="1178" y="32"/>
                </a:lnTo>
                <a:lnTo>
                  <a:pt x="1219" y="39"/>
                </a:lnTo>
                <a:lnTo>
                  <a:pt x="1259" y="47"/>
                </a:lnTo>
                <a:lnTo>
                  <a:pt x="1286" y="58"/>
                </a:lnTo>
                <a:lnTo>
                  <a:pt x="1326" y="61"/>
                </a:lnTo>
                <a:lnTo>
                  <a:pt x="1366" y="65"/>
                </a:lnTo>
                <a:lnTo>
                  <a:pt x="1406" y="72"/>
                </a:lnTo>
                <a:lnTo>
                  <a:pt x="1446" y="79"/>
                </a:lnTo>
                <a:lnTo>
                  <a:pt x="1473" y="90"/>
                </a:lnTo>
                <a:lnTo>
                  <a:pt x="1500" y="101"/>
                </a:lnTo>
                <a:lnTo>
                  <a:pt x="1540" y="105"/>
                </a:lnTo>
                <a:lnTo>
                  <a:pt x="1580" y="105"/>
                </a:lnTo>
                <a:lnTo>
                  <a:pt x="1621" y="109"/>
                </a:lnTo>
                <a:lnTo>
                  <a:pt x="1621" y="774"/>
                </a:lnTo>
                <a:lnTo>
                  <a:pt x="1621" y="778"/>
                </a:lnTo>
              </a:path>
            </a:pathLst>
          </a:custGeom>
          <a:gradFill rotWithShape="0">
            <a:gsLst>
              <a:gs pos="0">
                <a:srgbClr val="472400"/>
              </a:gs>
              <a:gs pos="100000">
                <a:srgbClr val="66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849313" y="3968750"/>
            <a:ext cx="2587625" cy="1135063"/>
          </a:xfrm>
          <a:custGeom>
            <a:avLst/>
            <a:gdLst>
              <a:gd name="T0" fmla="*/ 2147483647 w 1630"/>
              <a:gd name="T1" fmla="*/ 2147483647 h 715"/>
              <a:gd name="T2" fmla="*/ 2147483647 w 1630"/>
              <a:gd name="T3" fmla="*/ 2147483647 h 715"/>
              <a:gd name="T4" fmla="*/ 2147483647 w 1630"/>
              <a:gd name="T5" fmla="*/ 2147483647 h 715"/>
              <a:gd name="T6" fmla="*/ 2147483647 w 1630"/>
              <a:gd name="T7" fmla="*/ 2147483647 h 715"/>
              <a:gd name="T8" fmla="*/ 2147483647 w 1630"/>
              <a:gd name="T9" fmla="*/ 2147483647 h 715"/>
              <a:gd name="T10" fmla="*/ 2147483647 w 1630"/>
              <a:gd name="T11" fmla="*/ 2147483647 h 715"/>
              <a:gd name="T12" fmla="*/ 2147483647 w 1630"/>
              <a:gd name="T13" fmla="*/ 2147483647 h 715"/>
              <a:gd name="T14" fmla="*/ 2147483647 w 1630"/>
              <a:gd name="T15" fmla="*/ 2147483647 h 715"/>
              <a:gd name="T16" fmla="*/ 2147483647 w 1630"/>
              <a:gd name="T17" fmla="*/ 2147483647 h 715"/>
              <a:gd name="T18" fmla="*/ 2147483647 w 1630"/>
              <a:gd name="T19" fmla="*/ 2147483647 h 715"/>
              <a:gd name="T20" fmla="*/ 2147483647 w 1630"/>
              <a:gd name="T21" fmla="*/ 2147483647 h 715"/>
              <a:gd name="T22" fmla="*/ 2147483647 w 1630"/>
              <a:gd name="T23" fmla="*/ 2147483647 h 715"/>
              <a:gd name="T24" fmla="*/ 2147483647 w 1630"/>
              <a:gd name="T25" fmla="*/ 2147483647 h 715"/>
              <a:gd name="T26" fmla="*/ 2147483647 w 1630"/>
              <a:gd name="T27" fmla="*/ 2147483647 h 715"/>
              <a:gd name="T28" fmla="*/ 2147483647 w 1630"/>
              <a:gd name="T29" fmla="*/ 2147483647 h 715"/>
              <a:gd name="T30" fmla="*/ 2147483647 w 1630"/>
              <a:gd name="T31" fmla="*/ 2147483647 h 715"/>
              <a:gd name="T32" fmla="*/ 2147483647 w 1630"/>
              <a:gd name="T33" fmla="*/ 2147483647 h 715"/>
              <a:gd name="T34" fmla="*/ 2147483647 w 1630"/>
              <a:gd name="T35" fmla="*/ 2147483647 h 715"/>
              <a:gd name="T36" fmla="*/ 2147483647 w 1630"/>
              <a:gd name="T37" fmla="*/ 2147483647 h 715"/>
              <a:gd name="T38" fmla="*/ 2147483647 w 1630"/>
              <a:gd name="T39" fmla="*/ 2147483647 h 715"/>
              <a:gd name="T40" fmla="*/ 2147483647 w 1630"/>
              <a:gd name="T41" fmla="*/ 2147483647 h 715"/>
              <a:gd name="T42" fmla="*/ 2147483647 w 1630"/>
              <a:gd name="T43" fmla="*/ 2147483647 h 715"/>
              <a:gd name="T44" fmla="*/ 2147483647 w 1630"/>
              <a:gd name="T45" fmla="*/ 2147483647 h 715"/>
              <a:gd name="T46" fmla="*/ 2147483647 w 1630"/>
              <a:gd name="T47" fmla="*/ 2147483647 h 715"/>
              <a:gd name="T48" fmla="*/ 0 w 1630"/>
              <a:gd name="T49" fmla="*/ 2147483647 h 715"/>
              <a:gd name="T50" fmla="*/ 2147483647 w 1630"/>
              <a:gd name="T51" fmla="*/ 2147483647 h 715"/>
              <a:gd name="T52" fmla="*/ 2147483647 w 1630"/>
              <a:gd name="T53" fmla="*/ 2147483647 h 715"/>
              <a:gd name="T54" fmla="*/ 2147483647 w 1630"/>
              <a:gd name="T55" fmla="*/ 2147483647 h 715"/>
              <a:gd name="T56" fmla="*/ 2147483647 w 1630"/>
              <a:gd name="T57" fmla="*/ 2147483647 h 715"/>
              <a:gd name="T58" fmla="*/ 2147483647 w 1630"/>
              <a:gd name="T59" fmla="*/ 2147483647 h 715"/>
              <a:gd name="T60" fmla="*/ 2147483647 w 1630"/>
              <a:gd name="T61" fmla="*/ 2147483647 h 715"/>
              <a:gd name="T62" fmla="*/ 2147483647 w 1630"/>
              <a:gd name="T63" fmla="*/ 2147483647 h 715"/>
              <a:gd name="T64" fmla="*/ 2147483647 w 1630"/>
              <a:gd name="T65" fmla="*/ 2147483647 h 715"/>
              <a:gd name="T66" fmla="*/ 2147483647 w 1630"/>
              <a:gd name="T67" fmla="*/ 2147483647 h 715"/>
              <a:gd name="T68" fmla="*/ 2147483647 w 1630"/>
              <a:gd name="T69" fmla="*/ 2147483647 h 715"/>
              <a:gd name="T70" fmla="*/ 2147483647 w 1630"/>
              <a:gd name="T71" fmla="*/ 2147483647 h 715"/>
              <a:gd name="T72" fmla="*/ 2147483647 w 1630"/>
              <a:gd name="T73" fmla="*/ 2147483647 h 715"/>
              <a:gd name="T74" fmla="*/ 2147483647 w 1630"/>
              <a:gd name="T75" fmla="*/ 2147483647 h 715"/>
              <a:gd name="T76" fmla="*/ 2147483647 w 1630"/>
              <a:gd name="T77" fmla="*/ 2147483647 h 715"/>
              <a:gd name="T78" fmla="*/ 2147483647 w 1630"/>
              <a:gd name="T79" fmla="*/ 2147483647 h 715"/>
              <a:gd name="T80" fmla="*/ 2147483647 w 1630"/>
              <a:gd name="T81" fmla="*/ 2147483647 h 715"/>
              <a:gd name="T82" fmla="*/ 2147483647 w 1630"/>
              <a:gd name="T83" fmla="*/ 2147483647 h 715"/>
              <a:gd name="T84" fmla="*/ 2147483647 w 1630"/>
              <a:gd name="T85" fmla="*/ 2147483647 h 715"/>
              <a:gd name="T86" fmla="*/ 2147483647 w 1630"/>
              <a:gd name="T87" fmla="*/ 2147483647 h 715"/>
              <a:gd name="T88" fmla="*/ 2147483647 w 1630"/>
              <a:gd name="T89" fmla="*/ 2147483647 h 715"/>
              <a:gd name="T90" fmla="*/ 2147483647 w 1630"/>
              <a:gd name="T91" fmla="*/ 2147483647 h 715"/>
              <a:gd name="T92" fmla="*/ 2147483647 w 1630"/>
              <a:gd name="T93" fmla="*/ 2147483647 h 715"/>
              <a:gd name="T94" fmla="*/ 2147483647 w 1630"/>
              <a:gd name="T95" fmla="*/ 0 h 715"/>
              <a:gd name="T96" fmla="*/ 2147483647 w 1630"/>
              <a:gd name="T97" fmla="*/ 2147483647 h 715"/>
              <a:gd name="T98" fmla="*/ 2147483647 w 1630"/>
              <a:gd name="T99" fmla="*/ 2147483647 h 71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30"/>
              <a:gd name="T151" fmla="*/ 0 h 715"/>
              <a:gd name="T152" fmla="*/ 1630 w 1630"/>
              <a:gd name="T153" fmla="*/ 715 h 71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30" h="715">
                <a:moveTo>
                  <a:pt x="1629" y="169"/>
                </a:moveTo>
                <a:lnTo>
                  <a:pt x="1599" y="176"/>
                </a:lnTo>
                <a:lnTo>
                  <a:pt x="1577" y="176"/>
                </a:lnTo>
                <a:lnTo>
                  <a:pt x="1554" y="176"/>
                </a:lnTo>
                <a:lnTo>
                  <a:pt x="1532" y="183"/>
                </a:lnTo>
                <a:lnTo>
                  <a:pt x="1510" y="183"/>
                </a:lnTo>
                <a:lnTo>
                  <a:pt x="1488" y="190"/>
                </a:lnTo>
                <a:lnTo>
                  <a:pt x="1466" y="190"/>
                </a:lnTo>
                <a:lnTo>
                  <a:pt x="1443" y="205"/>
                </a:lnTo>
                <a:lnTo>
                  <a:pt x="1421" y="219"/>
                </a:lnTo>
                <a:lnTo>
                  <a:pt x="1399" y="226"/>
                </a:lnTo>
                <a:lnTo>
                  <a:pt x="1377" y="233"/>
                </a:lnTo>
                <a:lnTo>
                  <a:pt x="1355" y="247"/>
                </a:lnTo>
                <a:lnTo>
                  <a:pt x="1332" y="261"/>
                </a:lnTo>
                <a:lnTo>
                  <a:pt x="1310" y="275"/>
                </a:lnTo>
                <a:lnTo>
                  <a:pt x="1288" y="275"/>
                </a:lnTo>
                <a:lnTo>
                  <a:pt x="1266" y="282"/>
                </a:lnTo>
                <a:lnTo>
                  <a:pt x="1243" y="282"/>
                </a:lnTo>
                <a:lnTo>
                  <a:pt x="1221" y="303"/>
                </a:lnTo>
                <a:lnTo>
                  <a:pt x="1199" y="325"/>
                </a:lnTo>
                <a:lnTo>
                  <a:pt x="1177" y="339"/>
                </a:lnTo>
                <a:lnTo>
                  <a:pt x="1155" y="346"/>
                </a:lnTo>
                <a:lnTo>
                  <a:pt x="1125" y="360"/>
                </a:lnTo>
                <a:lnTo>
                  <a:pt x="1103" y="374"/>
                </a:lnTo>
                <a:lnTo>
                  <a:pt x="1081" y="381"/>
                </a:lnTo>
                <a:lnTo>
                  <a:pt x="1058" y="388"/>
                </a:lnTo>
                <a:lnTo>
                  <a:pt x="1044" y="410"/>
                </a:lnTo>
                <a:lnTo>
                  <a:pt x="1021" y="417"/>
                </a:lnTo>
                <a:lnTo>
                  <a:pt x="999" y="431"/>
                </a:lnTo>
                <a:lnTo>
                  <a:pt x="977" y="438"/>
                </a:lnTo>
                <a:lnTo>
                  <a:pt x="955" y="459"/>
                </a:lnTo>
                <a:lnTo>
                  <a:pt x="932" y="466"/>
                </a:lnTo>
                <a:lnTo>
                  <a:pt x="910" y="480"/>
                </a:lnTo>
                <a:lnTo>
                  <a:pt x="888" y="487"/>
                </a:lnTo>
                <a:lnTo>
                  <a:pt x="866" y="494"/>
                </a:lnTo>
                <a:lnTo>
                  <a:pt x="844" y="508"/>
                </a:lnTo>
                <a:lnTo>
                  <a:pt x="821" y="516"/>
                </a:lnTo>
                <a:lnTo>
                  <a:pt x="799" y="523"/>
                </a:lnTo>
                <a:lnTo>
                  <a:pt x="777" y="537"/>
                </a:lnTo>
                <a:lnTo>
                  <a:pt x="755" y="544"/>
                </a:lnTo>
                <a:lnTo>
                  <a:pt x="733" y="558"/>
                </a:lnTo>
                <a:lnTo>
                  <a:pt x="710" y="565"/>
                </a:lnTo>
                <a:lnTo>
                  <a:pt x="688" y="572"/>
                </a:lnTo>
                <a:lnTo>
                  <a:pt x="666" y="579"/>
                </a:lnTo>
                <a:lnTo>
                  <a:pt x="644" y="600"/>
                </a:lnTo>
                <a:lnTo>
                  <a:pt x="621" y="615"/>
                </a:lnTo>
                <a:lnTo>
                  <a:pt x="599" y="622"/>
                </a:lnTo>
                <a:lnTo>
                  <a:pt x="577" y="629"/>
                </a:lnTo>
                <a:lnTo>
                  <a:pt x="555" y="643"/>
                </a:lnTo>
                <a:lnTo>
                  <a:pt x="533" y="643"/>
                </a:lnTo>
                <a:lnTo>
                  <a:pt x="510" y="650"/>
                </a:lnTo>
                <a:lnTo>
                  <a:pt x="488" y="657"/>
                </a:lnTo>
                <a:lnTo>
                  <a:pt x="466" y="664"/>
                </a:lnTo>
                <a:lnTo>
                  <a:pt x="444" y="678"/>
                </a:lnTo>
                <a:lnTo>
                  <a:pt x="422" y="692"/>
                </a:lnTo>
                <a:lnTo>
                  <a:pt x="399" y="699"/>
                </a:lnTo>
                <a:lnTo>
                  <a:pt x="377" y="706"/>
                </a:lnTo>
                <a:lnTo>
                  <a:pt x="355" y="706"/>
                </a:lnTo>
                <a:lnTo>
                  <a:pt x="333" y="714"/>
                </a:lnTo>
                <a:lnTo>
                  <a:pt x="310" y="714"/>
                </a:lnTo>
                <a:lnTo>
                  <a:pt x="288" y="714"/>
                </a:lnTo>
                <a:lnTo>
                  <a:pt x="266" y="714"/>
                </a:lnTo>
                <a:lnTo>
                  <a:pt x="244" y="714"/>
                </a:lnTo>
                <a:lnTo>
                  <a:pt x="222" y="714"/>
                </a:lnTo>
                <a:lnTo>
                  <a:pt x="199" y="706"/>
                </a:lnTo>
                <a:lnTo>
                  <a:pt x="177" y="699"/>
                </a:lnTo>
                <a:lnTo>
                  <a:pt x="155" y="692"/>
                </a:lnTo>
                <a:lnTo>
                  <a:pt x="133" y="685"/>
                </a:lnTo>
                <a:lnTo>
                  <a:pt x="111" y="678"/>
                </a:lnTo>
                <a:lnTo>
                  <a:pt x="88" y="664"/>
                </a:lnTo>
                <a:lnTo>
                  <a:pt x="66" y="650"/>
                </a:lnTo>
                <a:lnTo>
                  <a:pt x="44" y="636"/>
                </a:lnTo>
                <a:lnTo>
                  <a:pt x="22" y="629"/>
                </a:lnTo>
                <a:lnTo>
                  <a:pt x="0" y="615"/>
                </a:lnTo>
                <a:lnTo>
                  <a:pt x="0" y="332"/>
                </a:lnTo>
                <a:lnTo>
                  <a:pt x="22" y="353"/>
                </a:lnTo>
                <a:lnTo>
                  <a:pt x="44" y="374"/>
                </a:lnTo>
                <a:lnTo>
                  <a:pt x="66" y="381"/>
                </a:lnTo>
                <a:lnTo>
                  <a:pt x="74" y="402"/>
                </a:lnTo>
                <a:lnTo>
                  <a:pt x="81" y="424"/>
                </a:lnTo>
                <a:lnTo>
                  <a:pt x="103" y="438"/>
                </a:lnTo>
                <a:lnTo>
                  <a:pt x="125" y="452"/>
                </a:lnTo>
                <a:lnTo>
                  <a:pt x="148" y="466"/>
                </a:lnTo>
                <a:lnTo>
                  <a:pt x="170" y="480"/>
                </a:lnTo>
                <a:lnTo>
                  <a:pt x="185" y="501"/>
                </a:lnTo>
                <a:lnTo>
                  <a:pt x="207" y="516"/>
                </a:lnTo>
                <a:lnTo>
                  <a:pt x="222" y="537"/>
                </a:lnTo>
                <a:lnTo>
                  <a:pt x="244" y="544"/>
                </a:lnTo>
                <a:lnTo>
                  <a:pt x="266" y="544"/>
                </a:lnTo>
                <a:lnTo>
                  <a:pt x="288" y="551"/>
                </a:lnTo>
                <a:lnTo>
                  <a:pt x="310" y="551"/>
                </a:lnTo>
                <a:lnTo>
                  <a:pt x="333" y="551"/>
                </a:lnTo>
                <a:lnTo>
                  <a:pt x="355" y="551"/>
                </a:lnTo>
                <a:lnTo>
                  <a:pt x="377" y="551"/>
                </a:lnTo>
                <a:lnTo>
                  <a:pt x="399" y="551"/>
                </a:lnTo>
                <a:lnTo>
                  <a:pt x="422" y="551"/>
                </a:lnTo>
                <a:lnTo>
                  <a:pt x="444" y="551"/>
                </a:lnTo>
                <a:lnTo>
                  <a:pt x="466" y="551"/>
                </a:lnTo>
                <a:lnTo>
                  <a:pt x="488" y="544"/>
                </a:lnTo>
                <a:lnTo>
                  <a:pt x="510" y="530"/>
                </a:lnTo>
                <a:lnTo>
                  <a:pt x="533" y="516"/>
                </a:lnTo>
                <a:lnTo>
                  <a:pt x="555" y="501"/>
                </a:lnTo>
                <a:lnTo>
                  <a:pt x="577" y="494"/>
                </a:lnTo>
                <a:lnTo>
                  <a:pt x="599" y="487"/>
                </a:lnTo>
                <a:lnTo>
                  <a:pt x="621" y="487"/>
                </a:lnTo>
                <a:lnTo>
                  <a:pt x="644" y="480"/>
                </a:lnTo>
                <a:lnTo>
                  <a:pt x="666" y="466"/>
                </a:lnTo>
                <a:lnTo>
                  <a:pt x="688" y="452"/>
                </a:lnTo>
                <a:lnTo>
                  <a:pt x="710" y="445"/>
                </a:lnTo>
                <a:lnTo>
                  <a:pt x="733" y="431"/>
                </a:lnTo>
                <a:lnTo>
                  <a:pt x="755" y="410"/>
                </a:lnTo>
                <a:lnTo>
                  <a:pt x="777" y="388"/>
                </a:lnTo>
                <a:lnTo>
                  <a:pt x="799" y="374"/>
                </a:lnTo>
                <a:lnTo>
                  <a:pt x="821" y="353"/>
                </a:lnTo>
                <a:lnTo>
                  <a:pt x="844" y="339"/>
                </a:lnTo>
                <a:lnTo>
                  <a:pt x="866" y="325"/>
                </a:lnTo>
                <a:lnTo>
                  <a:pt x="888" y="318"/>
                </a:lnTo>
                <a:lnTo>
                  <a:pt x="910" y="303"/>
                </a:lnTo>
                <a:lnTo>
                  <a:pt x="932" y="296"/>
                </a:lnTo>
                <a:lnTo>
                  <a:pt x="955" y="289"/>
                </a:lnTo>
                <a:lnTo>
                  <a:pt x="977" y="275"/>
                </a:lnTo>
                <a:lnTo>
                  <a:pt x="999" y="254"/>
                </a:lnTo>
                <a:lnTo>
                  <a:pt x="1021" y="233"/>
                </a:lnTo>
                <a:lnTo>
                  <a:pt x="1044" y="226"/>
                </a:lnTo>
                <a:lnTo>
                  <a:pt x="1066" y="219"/>
                </a:lnTo>
                <a:lnTo>
                  <a:pt x="1088" y="212"/>
                </a:lnTo>
                <a:lnTo>
                  <a:pt x="1110" y="205"/>
                </a:lnTo>
                <a:lnTo>
                  <a:pt x="1132" y="190"/>
                </a:lnTo>
                <a:lnTo>
                  <a:pt x="1155" y="176"/>
                </a:lnTo>
                <a:lnTo>
                  <a:pt x="1177" y="169"/>
                </a:lnTo>
                <a:lnTo>
                  <a:pt x="1199" y="162"/>
                </a:lnTo>
                <a:lnTo>
                  <a:pt x="1221" y="155"/>
                </a:lnTo>
                <a:lnTo>
                  <a:pt x="1236" y="134"/>
                </a:lnTo>
                <a:lnTo>
                  <a:pt x="1258" y="127"/>
                </a:lnTo>
                <a:lnTo>
                  <a:pt x="1280" y="106"/>
                </a:lnTo>
                <a:lnTo>
                  <a:pt x="1303" y="91"/>
                </a:lnTo>
                <a:lnTo>
                  <a:pt x="1325" y="84"/>
                </a:lnTo>
                <a:lnTo>
                  <a:pt x="1355" y="77"/>
                </a:lnTo>
                <a:lnTo>
                  <a:pt x="1377" y="70"/>
                </a:lnTo>
                <a:lnTo>
                  <a:pt x="1392" y="49"/>
                </a:lnTo>
                <a:lnTo>
                  <a:pt x="1406" y="28"/>
                </a:lnTo>
                <a:lnTo>
                  <a:pt x="1429" y="14"/>
                </a:lnTo>
                <a:lnTo>
                  <a:pt x="1458" y="0"/>
                </a:lnTo>
                <a:lnTo>
                  <a:pt x="1480" y="0"/>
                </a:lnTo>
                <a:lnTo>
                  <a:pt x="1503" y="0"/>
                </a:lnTo>
                <a:lnTo>
                  <a:pt x="1525" y="0"/>
                </a:lnTo>
                <a:lnTo>
                  <a:pt x="1547" y="7"/>
                </a:lnTo>
                <a:lnTo>
                  <a:pt x="1569" y="14"/>
                </a:lnTo>
                <a:lnTo>
                  <a:pt x="1591" y="14"/>
                </a:lnTo>
                <a:lnTo>
                  <a:pt x="1614" y="14"/>
                </a:lnTo>
                <a:lnTo>
                  <a:pt x="1629" y="14"/>
                </a:lnTo>
                <a:lnTo>
                  <a:pt x="1629" y="169"/>
                </a:lnTo>
              </a:path>
            </a:pathLst>
          </a:custGeom>
          <a:solidFill>
            <a:srgbClr val="6633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3511550" y="3743325"/>
            <a:ext cx="1735138" cy="484188"/>
          </a:xfrm>
          <a:custGeom>
            <a:avLst/>
            <a:gdLst>
              <a:gd name="T0" fmla="*/ 2147483647 w 1093"/>
              <a:gd name="T1" fmla="*/ 2147483647 h 305"/>
              <a:gd name="T2" fmla="*/ 2147483647 w 1093"/>
              <a:gd name="T3" fmla="*/ 2147483647 h 305"/>
              <a:gd name="T4" fmla="*/ 2147483647 w 1093"/>
              <a:gd name="T5" fmla="*/ 2147483647 h 305"/>
              <a:gd name="T6" fmla="*/ 2147483647 w 1093"/>
              <a:gd name="T7" fmla="*/ 2147483647 h 305"/>
              <a:gd name="T8" fmla="*/ 2147483647 w 1093"/>
              <a:gd name="T9" fmla="*/ 2147483647 h 305"/>
              <a:gd name="T10" fmla="*/ 2147483647 w 1093"/>
              <a:gd name="T11" fmla="*/ 2147483647 h 305"/>
              <a:gd name="T12" fmla="*/ 2147483647 w 1093"/>
              <a:gd name="T13" fmla="*/ 2147483647 h 305"/>
              <a:gd name="T14" fmla="*/ 2147483647 w 1093"/>
              <a:gd name="T15" fmla="*/ 2147483647 h 305"/>
              <a:gd name="T16" fmla="*/ 2147483647 w 1093"/>
              <a:gd name="T17" fmla="*/ 2147483647 h 305"/>
              <a:gd name="T18" fmla="*/ 2147483647 w 1093"/>
              <a:gd name="T19" fmla="*/ 2147483647 h 305"/>
              <a:gd name="T20" fmla="*/ 2147483647 w 1093"/>
              <a:gd name="T21" fmla="*/ 2147483647 h 305"/>
              <a:gd name="T22" fmla="*/ 2147483647 w 1093"/>
              <a:gd name="T23" fmla="*/ 2147483647 h 305"/>
              <a:gd name="T24" fmla="*/ 2147483647 w 1093"/>
              <a:gd name="T25" fmla="*/ 2147483647 h 305"/>
              <a:gd name="T26" fmla="*/ 2147483647 w 1093"/>
              <a:gd name="T27" fmla="*/ 2147483647 h 305"/>
              <a:gd name="T28" fmla="*/ 2147483647 w 1093"/>
              <a:gd name="T29" fmla="*/ 2147483647 h 305"/>
              <a:gd name="T30" fmla="*/ 2147483647 w 1093"/>
              <a:gd name="T31" fmla="*/ 2147483647 h 305"/>
              <a:gd name="T32" fmla="*/ 2147483647 w 1093"/>
              <a:gd name="T33" fmla="*/ 2147483647 h 305"/>
              <a:gd name="T34" fmla="*/ 2147483647 w 1093"/>
              <a:gd name="T35" fmla="*/ 2147483647 h 305"/>
              <a:gd name="T36" fmla="*/ 2147483647 w 1093"/>
              <a:gd name="T37" fmla="*/ 2147483647 h 305"/>
              <a:gd name="T38" fmla="*/ 2147483647 w 1093"/>
              <a:gd name="T39" fmla="*/ 2147483647 h 305"/>
              <a:gd name="T40" fmla="*/ 2147483647 w 1093"/>
              <a:gd name="T41" fmla="*/ 2147483647 h 305"/>
              <a:gd name="T42" fmla="*/ 2147483647 w 1093"/>
              <a:gd name="T43" fmla="*/ 2147483647 h 305"/>
              <a:gd name="T44" fmla="*/ 2147483647 w 1093"/>
              <a:gd name="T45" fmla="*/ 2147483647 h 305"/>
              <a:gd name="T46" fmla="*/ 2147483647 w 1093"/>
              <a:gd name="T47" fmla="*/ 2147483647 h 305"/>
              <a:gd name="T48" fmla="*/ 2147483647 w 1093"/>
              <a:gd name="T49" fmla="*/ 2147483647 h 305"/>
              <a:gd name="T50" fmla="*/ 2147483647 w 1093"/>
              <a:gd name="T51" fmla="*/ 2147483647 h 305"/>
              <a:gd name="T52" fmla="*/ 2147483647 w 1093"/>
              <a:gd name="T53" fmla="*/ 2147483647 h 305"/>
              <a:gd name="T54" fmla="*/ 2147483647 w 1093"/>
              <a:gd name="T55" fmla="*/ 2147483647 h 305"/>
              <a:gd name="T56" fmla="*/ 2147483647 w 1093"/>
              <a:gd name="T57" fmla="*/ 2147483647 h 305"/>
              <a:gd name="T58" fmla="*/ 2147483647 w 1093"/>
              <a:gd name="T59" fmla="*/ 2147483647 h 305"/>
              <a:gd name="T60" fmla="*/ 2147483647 w 1093"/>
              <a:gd name="T61" fmla="*/ 2147483647 h 305"/>
              <a:gd name="T62" fmla="*/ 2147483647 w 1093"/>
              <a:gd name="T63" fmla="*/ 2147483647 h 305"/>
              <a:gd name="T64" fmla="*/ 2147483647 w 1093"/>
              <a:gd name="T65" fmla="*/ 2147483647 h 305"/>
              <a:gd name="T66" fmla="*/ 2147483647 w 1093"/>
              <a:gd name="T67" fmla="*/ 0 h 305"/>
              <a:gd name="T68" fmla="*/ 2147483647 w 1093"/>
              <a:gd name="T69" fmla="*/ 2147483647 h 305"/>
              <a:gd name="T70" fmla="*/ 2147483647 w 1093"/>
              <a:gd name="T71" fmla="*/ 2147483647 h 305"/>
              <a:gd name="T72" fmla="*/ 2147483647 w 1093"/>
              <a:gd name="T73" fmla="*/ 2147483647 h 305"/>
              <a:gd name="T74" fmla="*/ 2147483647 w 1093"/>
              <a:gd name="T75" fmla="*/ 2147483647 h 305"/>
              <a:gd name="T76" fmla="*/ 2147483647 w 1093"/>
              <a:gd name="T77" fmla="*/ 2147483647 h 305"/>
              <a:gd name="T78" fmla="*/ 2147483647 w 1093"/>
              <a:gd name="T79" fmla="*/ 2147483647 h 305"/>
              <a:gd name="T80" fmla="*/ 2147483647 w 1093"/>
              <a:gd name="T81" fmla="*/ 2147483647 h 305"/>
              <a:gd name="T82" fmla="*/ 2147483647 w 1093"/>
              <a:gd name="T83" fmla="*/ 2147483647 h 305"/>
              <a:gd name="T84" fmla="*/ 2147483647 w 1093"/>
              <a:gd name="T85" fmla="*/ 2147483647 h 305"/>
              <a:gd name="T86" fmla="*/ 2147483647 w 1093"/>
              <a:gd name="T87" fmla="*/ 2147483647 h 305"/>
              <a:gd name="T88" fmla="*/ 2147483647 w 1093"/>
              <a:gd name="T89" fmla="*/ 2147483647 h 305"/>
              <a:gd name="T90" fmla="*/ 2147483647 w 1093"/>
              <a:gd name="T91" fmla="*/ 2147483647 h 305"/>
              <a:gd name="T92" fmla="*/ 2147483647 w 1093"/>
              <a:gd name="T93" fmla="*/ 2147483647 h 305"/>
              <a:gd name="T94" fmla="*/ 2147483647 w 1093"/>
              <a:gd name="T95" fmla="*/ 2147483647 h 305"/>
              <a:gd name="T96" fmla="*/ 2147483647 w 1093"/>
              <a:gd name="T97" fmla="*/ 2147483647 h 3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3"/>
              <a:gd name="T148" fmla="*/ 0 h 305"/>
              <a:gd name="T149" fmla="*/ 1093 w 1093"/>
              <a:gd name="T150" fmla="*/ 305 h 30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3" h="305">
                <a:moveTo>
                  <a:pt x="7" y="304"/>
                </a:moveTo>
                <a:lnTo>
                  <a:pt x="37" y="304"/>
                </a:lnTo>
                <a:lnTo>
                  <a:pt x="59" y="304"/>
                </a:lnTo>
                <a:lnTo>
                  <a:pt x="82" y="289"/>
                </a:lnTo>
                <a:lnTo>
                  <a:pt x="104" y="282"/>
                </a:lnTo>
                <a:lnTo>
                  <a:pt x="127" y="282"/>
                </a:lnTo>
                <a:lnTo>
                  <a:pt x="149" y="282"/>
                </a:lnTo>
                <a:lnTo>
                  <a:pt x="172" y="282"/>
                </a:lnTo>
                <a:lnTo>
                  <a:pt x="194" y="275"/>
                </a:lnTo>
                <a:lnTo>
                  <a:pt x="216" y="268"/>
                </a:lnTo>
                <a:lnTo>
                  <a:pt x="239" y="261"/>
                </a:lnTo>
                <a:lnTo>
                  <a:pt x="261" y="247"/>
                </a:lnTo>
                <a:lnTo>
                  <a:pt x="284" y="240"/>
                </a:lnTo>
                <a:lnTo>
                  <a:pt x="306" y="233"/>
                </a:lnTo>
                <a:lnTo>
                  <a:pt x="329" y="233"/>
                </a:lnTo>
                <a:lnTo>
                  <a:pt x="351" y="226"/>
                </a:lnTo>
                <a:lnTo>
                  <a:pt x="373" y="226"/>
                </a:lnTo>
                <a:lnTo>
                  <a:pt x="396" y="219"/>
                </a:lnTo>
                <a:lnTo>
                  <a:pt x="418" y="212"/>
                </a:lnTo>
                <a:lnTo>
                  <a:pt x="441" y="212"/>
                </a:lnTo>
                <a:lnTo>
                  <a:pt x="463" y="212"/>
                </a:lnTo>
                <a:lnTo>
                  <a:pt x="486" y="212"/>
                </a:lnTo>
                <a:lnTo>
                  <a:pt x="508" y="212"/>
                </a:lnTo>
                <a:lnTo>
                  <a:pt x="531" y="205"/>
                </a:lnTo>
                <a:lnTo>
                  <a:pt x="553" y="205"/>
                </a:lnTo>
                <a:lnTo>
                  <a:pt x="575" y="205"/>
                </a:lnTo>
                <a:lnTo>
                  <a:pt x="598" y="205"/>
                </a:lnTo>
                <a:lnTo>
                  <a:pt x="620" y="197"/>
                </a:lnTo>
                <a:lnTo>
                  <a:pt x="643" y="183"/>
                </a:lnTo>
                <a:lnTo>
                  <a:pt x="665" y="183"/>
                </a:lnTo>
                <a:lnTo>
                  <a:pt x="688" y="183"/>
                </a:lnTo>
                <a:lnTo>
                  <a:pt x="710" y="176"/>
                </a:lnTo>
                <a:lnTo>
                  <a:pt x="732" y="176"/>
                </a:lnTo>
                <a:lnTo>
                  <a:pt x="755" y="183"/>
                </a:lnTo>
                <a:lnTo>
                  <a:pt x="777" y="183"/>
                </a:lnTo>
                <a:lnTo>
                  <a:pt x="800" y="190"/>
                </a:lnTo>
                <a:lnTo>
                  <a:pt x="822" y="190"/>
                </a:lnTo>
                <a:lnTo>
                  <a:pt x="845" y="197"/>
                </a:lnTo>
                <a:lnTo>
                  <a:pt x="867" y="197"/>
                </a:lnTo>
                <a:lnTo>
                  <a:pt x="890" y="197"/>
                </a:lnTo>
                <a:lnTo>
                  <a:pt x="912" y="205"/>
                </a:lnTo>
                <a:lnTo>
                  <a:pt x="934" y="212"/>
                </a:lnTo>
                <a:lnTo>
                  <a:pt x="957" y="219"/>
                </a:lnTo>
                <a:lnTo>
                  <a:pt x="979" y="226"/>
                </a:lnTo>
                <a:lnTo>
                  <a:pt x="1002" y="233"/>
                </a:lnTo>
                <a:lnTo>
                  <a:pt x="1024" y="240"/>
                </a:lnTo>
                <a:lnTo>
                  <a:pt x="1039" y="261"/>
                </a:lnTo>
                <a:lnTo>
                  <a:pt x="1062" y="268"/>
                </a:lnTo>
                <a:lnTo>
                  <a:pt x="1092" y="282"/>
                </a:lnTo>
                <a:lnTo>
                  <a:pt x="1092" y="77"/>
                </a:lnTo>
                <a:lnTo>
                  <a:pt x="1069" y="77"/>
                </a:lnTo>
                <a:lnTo>
                  <a:pt x="1047" y="70"/>
                </a:lnTo>
                <a:lnTo>
                  <a:pt x="1024" y="70"/>
                </a:lnTo>
                <a:lnTo>
                  <a:pt x="1002" y="63"/>
                </a:lnTo>
                <a:lnTo>
                  <a:pt x="979" y="56"/>
                </a:lnTo>
                <a:lnTo>
                  <a:pt x="957" y="49"/>
                </a:lnTo>
                <a:lnTo>
                  <a:pt x="934" y="35"/>
                </a:lnTo>
                <a:lnTo>
                  <a:pt x="912" y="28"/>
                </a:lnTo>
                <a:lnTo>
                  <a:pt x="890" y="28"/>
                </a:lnTo>
                <a:lnTo>
                  <a:pt x="867" y="21"/>
                </a:lnTo>
                <a:lnTo>
                  <a:pt x="845" y="21"/>
                </a:lnTo>
                <a:lnTo>
                  <a:pt x="822" y="21"/>
                </a:lnTo>
                <a:lnTo>
                  <a:pt x="800" y="21"/>
                </a:lnTo>
                <a:lnTo>
                  <a:pt x="777" y="21"/>
                </a:lnTo>
                <a:lnTo>
                  <a:pt x="755" y="14"/>
                </a:lnTo>
                <a:lnTo>
                  <a:pt x="732" y="7"/>
                </a:lnTo>
                <a:lnTo>
                  <a:pt x="710" y="0"/>
                </a:lnTo>
                <a:lnTo>
                  <a:pt x="688" y="0"/>
                </a:lnTo>
                <a:lnTo>
                  <a:pt x="658" y="7"/>
                </a:lnTo>
                <a:lnTo>
                  <a:pt x="635" y="7"/>
                </a:lnTo>
                <a:lnTo>
                  <a:pt x="613" y="14"/>
                </a:lnTo>
                <a:lnTo>
                  <a:pt x="583" y="21"/>
                </a:lnTo>
                <a:lnTo>
                  <a:pt x="546" y="35"/>
                </a:lnTo>
                <a:lnTo>
                  <a:pt x="523" y="35"/>
                </a:lnTo>
                <a:lnTo>
                  <a:pt x="501" y="35"/>
                </a:lnTo>
                <a:lnTo>
                  <a:pt x="478" y="35"/>
                </a:lnTo>
                <a:lnTo>
                  <a:pt x="456" y="35"/>
                </a:lnTo>
                <a:lnTo>
                  <a:pt x="433" y="35"/>
                </a:lnTo>
                <a:lnTo>
                  <a:pt x="411" y="35"/>
                </a:lnTo>
                <a:lnTo>
                  <a:pt x="388" y="42"/>
                </a:lnTo>
                <a:lnTo>
                  <a:pt x="366" y="42"/>
                </a:lnTo>
                <a:lnTo>
                  <a:pt x="336" y="35"/>
                </a:lnTo>
                <a:lnTo>
                  <a:pt x="314" y="42"/>
                </a:lnTo>
                <a:lnTo>
                  <a:pt x="291" y="56"/>
                </a:lnTo>
                <a:lnTo>
                  <a:pt x="269" y="63"/>
                </a:lnTo>
                <a:lnTo>
                  <a:pt x="246" y="77"/>
                </a:lnTo>
                <a:lnTo>
                  <a:pt x="224" y="77"/>
                </a:lnTo>
                <a:lnTo>
                  <a:pt x="201" y="77"/>
                </a:lnTo>
                <a:lnTo>
                  <a:pt x="179" y="77"/>
                </a:lnTo>
                <a:lnTo>
                  <a:pt x="157" y="77"/>
                </a:lnTo>
                <a:lnTo>
                  <a:pt x="134" y="84"/>
                </a:lnTo>
                <a:lnTo>
                  <a:pt x="112" y="98"/>
                </a:lnTo>
                <a:lnTo>
                  <a:pt x="89" y="106"/>
                </a:lnTo>
                <a:lnTo>
                  <a:pt x="67" y="120"/>
                </a:lnTo>
                <a:lnTo>
                  <a:pt x="52" y="141"/>
                </a:lnTo>
                <a:lnTo>
                  <a:pt x="29" y="141"/>
                </a:lnTo>
                <a:lnTo>
                  <a:pt x="0" y="148"/>
                </a:lnTo>
                <a:lnTo>
                  <a:pt x="7" y="304"/>
                </a:lnTo>
              </a:path>
            </a:pathLst>
          </a:custGeom>
          <a:solidFill>
            <a:srgbClr val="6633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5332413" y="3911600"/>
            <a:ext cx="2790825" cy="1181100"/>
          </a:xfrm>
          <a:custGeom>
            <a:avLst/>
            <a:gdLst>
              <a:gd name="T0" fmla="*/ 2147483647 w 1758"/>
              <a:gd name="T1" fmla="*/ 2147483647 h 744"/>
              <a:gd name="T2" fmla="*/ 2147483647 w 1758"/>
              <a:gd name="T3" fmla="*/ 2147483647 h 744"/>
              <a:gd name="T4" fmla="*/ 2147483647 w 1758"/>
              <a:gd name="T5" fmla="*/ 2147483647 h 744"/>
              <a:gd name="T6" fmla="*/ 2147483647 w 1758"/>
              <a:gd name="T7" fmla="*/ 2147483647 h 744"/>
              <a:gd name="T8" fmla="*/ 2147483647 w 1758"/>
              <a:gd name="T9" fmla="*/ 2147483647 h 744"/>
              <a:gd name="T10" fmla="*/ 2147483647 w 1758"/>
              <a:gd name="T11" fmla="*/ 2147483647 h 744"/>
              <a:gd name="T12" fmla="*/ 2147483647 w 1758"/>
              <a:gd name="T13" fmla="*/ 2147483647 h 744"/>
              <a:gd name="T14" fmla="*/ 2147483647 w 1758"/>
              <a:gd name="T15" fmla="*/ 2147483647 h 744"/>
              <a:gd name="T16" fmla="*/ 2147483647 w 1758"/>
              <a:gd name="T17" fmla="*/ 2147483647 h 744"/>
              <a:gd name="T18" fmla="*/ 2147483647 w 1758"/>
              <a:gd name="T19" fmla="*/ 2147483647 h 744"/>
              <a:gd name="T20" fmla="*/ 2147483647 w 1758"/>
              <a:gd name="T21" fmla="*/ 2147483647 h 744"/>
              <a:gd name="T22" fmla="*/ 2147483647 w 1758"/>
              <a:gd name="T23" fmla="*/ 2147483647 h 744"/>
              <a:gd name="T24" fmla="*/ 2147483647 w 1758"/>
              <a:gd name="T25" fmla="*/ 2147483647 h 744"/>
              <a:gd name="T26" fmla="*/ 2147483647 w 1758"/>
              <a:gd name="T27" fmla="*/ 2147483647 h 744"/>
              <a:gd name="T28" fmla="*/ 2147483647 w 1758"/>
              <a:gd name="T29" fmla="*/ 2147483647 h 744"/>
              <a:gd name="T30" fmla="*/ 2147483647 w 1758"/>
              <a:gd name="T31" fmla="*/ 2147483647 h 744"/>
              <a:gd name="T32" fmla="*/ 2147483647 w 1758"/>
              <a:gd name="T33" fmla="*/ 2147483647 h 744"/>
              <a:gd name="T34" fmla="*/ 2147483647 w 1758"/>
              <a:gd name="T35" fmla="*/ 2147483647 h 744"/>
              <a:gd name="T36" fmla="*/ 2147483647 w 1758"/>
              <a:gd name="T37" fmla="*/ 2147483647 h 744"/>
              <a:gd name="T38" fmla="*/ 2147483647 w 1758"/>
              <a:gd name="T39" fmla="*/ 2147483647 h 744"/>
              <a:gd name="T40" fmla="*/ 2147483647 w 1758"/>
              <a:gd name="T41" fmla="*/ 2147483647 h 744"/>
              <a:gd name="T42" fmla="*/ 2147483647 w 1758"/>
              <a:gd name="T43" fmla="*/ 2147483647 h 744"/>
              <a:gd name="T44" fmla="*/ 2147483647 w 1758"/>
              <a:gd name="T45" fmla="*/ 2147483647 h 744"/>
              <a:gd name="T46" fmla="*/ 2147483647 w 1758"/>
              <a:gd name="T47" fmla="*/ 2147483647 h 744"/>
              <a:gd name="T48" fmla="*/ 2147483647 w 1758"/>
              <a:gd name="T49" fmla="*/ 2147483647 h 744"/>
              <a:gd name="T50" fmla="*/ 2147483647 w 1758"/>
              <a:gd name="T51" fmla="*/ 2147483647 h 744"/>
              <a:gd name="T52" fmla="*/ 2147483647 w 1758"/>
              <a:gd name="T53" fmla="*/ 2147483647 h 744"/>
              <a:gd name="T54" fmla="*/ 2147483647 w 1758"/>
              <a:gd name="T55" fmla="*/ 2147483647 h 744"/>
              <a:gd name="T56" fmla="*/ 2147483647 w 1758"/>
              <a:gd name="T57" fmla="*/ 2147483647 h 744"/>
              <a:gd name="T58" fmla="*/ 2147483647 w 1758"/>
              <a:gd name="T59" fmla="*/ 2147483647 h 744"/>
              <a:gd name="T60" fmla="*/ 2147483647 w 1758"/>
              <a:gd name="T61" fmla="*/ 2147483647 h 744"/>
              <a:gd name="T62" fmla="*/ 2147483647 w 1758"/>
              <a:gd name="T63" fmla="*/ 2147483647 h 744"/>
              <a:gd name="T64" fmla="*/ 2147483647 w 1758"/>
              <a:gd name="T65" fmla="*/ 2147483647 h 744"/>
              <a:gd name="T66" fmla="*/ 2147483647 w 1758"/>
              <a:gd name="T67" fmla="*/ 2147483647 h 744"/>
              <a:gd name="T68" fmla="*/ 2147483647 w 1758"/>
              <a:gd name="T69" fmla="*/ 2147483647 h 744"/>
              <a:gd name="T70" fmla="*/ 2147483647 w 1758"/>
              <a:gd name="T71" fmla="*/ 2147483647 h 744"/>
              <a:gd name="T72" fmla="*/ 2147483647 w 1758"/>
              <a:gd name="T73" fmla="*/ 2147483647 h 744"/>
              <a:gd name="T74" fmla="*/ 2147483647 w 1758"/>
              <a:gd name="T75" fmla="*/ 2147483647 h 744"/>
              <a:gd name="T76" fmla="*/ 2147483647 w 1758"/>
              <a:gd name="T77" fmla="*/ 2147483647 h 744"/>
              <a:gd name="T78" fmla="*/ 2147483647 w 1758"/>
              <a:gd name="T79" fmla="*/ 2147483647 h 744"/>
              <a:gd name="T80" fmla="*/ 2147483647 w 1758"/>
              <a:gd name="T81" fmla="*/ 2147483647 h 744"/>
              <a:gd name="T82" fmla="*/ 2147483647 w 1758"/>
              <a:gd name="T83" fmla="*/ 2147483647 h 744"/>
              <a:gd name="T84" fmla="*/ 2147483647 w 1758"/>
              <a:gd name="T85" fmla="*/ 2147483647 h 744"/>
              <a:gd name="T86" fmla="*/ 2147483647 w 1758"/>
              <a:gd name="T87" fmla="*/ 2147483647 h 744"/>
              <a:gd name="T88" fmla="*/ 2147483647 w 1758"/>
              <a:gd name="T89" fmla="*/ 2147483647 h 744"/>
              <a:gd name="T90" fmla="*/ 2147483647 w 1758"/>
              <a:gd name="T91" fmla="*/ 2147483647 h 744"/>
              <a:gd name="T92" fmla="*/ 2147483647 w 1758"/>
              <a:gd name="T93" fmla="*/ 2147483647 h 744"/>
              <a:gd name="T94" fmla="*/ 2147483647 w 1758"/>
              <a:gd name="T95" fmla="*/ 2147483647 h 744"/>
              <a:gd name="T96" fmla="*/ 2147483647 w 1758"/>
              <a:gd name="T97" fmla="*/ 2147483647 h 744"/>
              <a:gd name="T98" fmla="*/ 2147483647 w 1758"/>
              <a:gd name="T99" fmla="*/ 2147483647 h 744"/>
              <a:gd name="T100" fmla="*/ 2147483647 w 1758"/>
              <a:gd name="T101" fmla="*/ 2147483647 h 744"/>
              <a:gd name="T102" fmla="*/ 0 w 1758"/>
              <a:gd name="T103" fmla="*/ 2147483647 h 7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58"/>
              <a:gd name="T157" fmla="*/ 0 h 744"/>
              <a:gd name="T158" fmla="*/ 1758 w 1758"/>
              <a:gd name="T159" fmla="*/ 744 h 7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58" h="744">
                <a:moveTo>
                  <a:pt x="0" y="0"/>
                </a:moveTo>
                <a:lnTo>
                  <a:pt x="30" y="0"/>
                </a:lnTo>
                <a:lnTo>
                  <a:pt x="53" y="21"/>
                </a:lnTo>
                <a:lnTo>
                  <a:pt x="68" y="42"/>
                </a:lnTo>
                <a:lnTo>
                  <a:pt x="90" y="49"/>
                </a:lnTo>
                <a:lnTo>
                  <a:pt x="113" y="49"/>
                </a:lnTo>
                <a:lnTo>
                  <a:pt x="136" y="56"/>
                </a:lnTo>
                <a:lnTo>
                  <a:pt x="159" y="70"/>
                </a:lnTo>
                <a:lnTo>
                  <a:pt x="181" y="77"/>
                </a:lnTo>
                <a:lnTo>
                  <a:pt x="196" y="99"/>
                </a:lnTo>
                <a:lnTo>
                  <a:pt x="219" y="106"/>
                </a:lnTo>
                <a:lnTo>
                  <a:pt x="242" y="113"/>
                </a:lnTo>
                <a:lnTo>
                  <a:pt x="265" y="113"/>
                </a:lnTo>
                <a:lnTo>
                  <a:pt x="287" y="127"/>
                </a:lnTo>
                <a:lnTo>
                  <a:pt x="310" y="141"/>
                </a:lnTo>
                <a:lnTo>
                  <a:pt x="333" y="148"/>
                </a:lnTo>
                <a:lnTo>
                  <a:pt x="355" y="162"/>
                </a:lnTo>
                <a:lnTo>
                  <a:pt x="378" y="176"/>
                </a:lnTo>
                <a:lnTo>
                  <a:pt x="401" y="183"/>
                </a:lnTo>
                <a:lnTo>
                  <a:pt x="431" y="191"/>
                </a:lnTo>
                <a:lnTo>
                  <a:pt x="454" y="191"/>
                </a:lnTo>
                <a:lnTo>
                  <a:pt x="477" y="198"/>
                </a:lnTo>
                <a:lnTo>
                  <a:pt x="499" y="198"/>
                </a:lnTo>
                <a:lnTo>
                  <a:pt x="522" y="212"/>
                </a:lnTo>
                <a:lnTo>
                  <a:pt x="545" y="219"/>
                </a:lnTo>
                <a:lnTo>
                  <a:pt x="567" y="226"/>
                </a:lnTo>
                <a:lnTo>
                  <a:pt x="598" y="240"/>
                </a:lnTo>
                <a:lnTo>
                  <a:pt x="621" y="254"/>
                </a:lnTo>
                <a:lnTo>
                  <a:pt x="643" y="268"/>
                </a:lnTo>
                <a:lnTo>
                  <a:pt x="666" y="283"/>
                </a:lnTo>
                <a:lnTo>
                  <a:pt x="689" y="297"/>
                </a:lnTo>
                <a:lnTo>
                  <a:pt x="711" y="304"/>
                </a:lnTo>
                <a:lnTo>
                  <a:pt x="742" y="311"/>
                </a:lnTo>
                <a:lnTo>
                  <a:pt x="764" y="318"/>
                </a:lnTo>
                <a:lnTo>
                  <a:pt x="787" y="332"/>
                </a:lnTo>
                <a:lnTo>
                  <a:pt x="810" y="346"/>
                </a:lnTo>
                <a:lnTo>
                  <a:pt x="833" y="360"/>
                </a:lnTo>
                <a:lnTo>
                  <a:pt x="855" y="382"/>
                </a:lnTo>
                <a:lnTo>
                  <a:pt x="878" y="403"/>
                </a:lnTo>
                <a:lnTo>
                  <a:pt x="893" y="424"/>
                </a:lnTo>
                <a:lnTo>
                  <a:pt x="916" y="438"/>
                </a:lnTo>
                <a:lnTo>
                  <a:pt x="931" y="459"/>
                </a:lnTo>
                <a:lnTo>
                  <a:pt x="954" y="467"/>
                </a:lnTo>
                <a:lnTo>
                  <a:pt x="976" y="481"/>
                </a:lnTo>
                <a:lnTo>
                  <a:pt x="999" y="495"/>
                </a:lnTo>
                <a:lnTo>
                  <a:pt x="1022" y="509"/>
                </a:lnTo>
                <a:lnTo>
                  <a:pt x="1045" y="516"/>
                </a:lnTo>
                <a:lnTo>
                  <a:pt x="1067" y="523"/>
                </a:lnTo>
                <a:lnTo>
                  <a:pt x="1098" y="537"/>
                </a:lnTo>
                <a:lnTo>
                  <a:pt x="1120" y="537"/>
                </a:lnTo>
                <a:lnTo>
                  <a:pt x="1143" y="544"/>
                </a:lnTo>
                <a:lnTo>
                  <a:pt x="1166" y="544"/>
                </a:lnTo>
                <a:lnTo>
                  <a:pt x="1189" y="544"/>
                </a:lnTo>
                <a:lnTo>
                  <a:pt x="1219" y="544"/>
                </a:lnTo>
                <a:lnTo>
                  <a:pt x="1242" y="544"/>
                </a:lnTo>
                <a:lnTo>
                  <a:pt x="1264" y="544"/>
                </a:lnTo>
                <a:lnTo>
                  <a:pt x="1287" y="559"/>
                </a:lnTo>
                <a:lnTo>
                  <a:pt x="1310" y="573"/>
                </a:lnTo>
                <a:lnTo>
                  <a:pt x="1332" y="580"/>
                </a:lnTo>
                <a:lnTo>
                  <a:pt x="1355" y="587"/>
                </a:lnTo>
                <a:lnTo>
                  <a:pt x="1385" y="594"/>
                </a:lnTo>
                <a:lnTo>
                  <a:pt x="1408" y="594"/>
                </a:lnTo>
                <a:lnTo>
                  <a:pt x="1431" y="601"/>
                </a:lnTo>
                <a:lnTo>
                  <a:pt x="1454" y="601"/>
                </a:lnTo>
                <a:lnTo>
                  <a:pt x="1476" y="601"/>
                </a:lnTo>
                <a:lnTo>
                  <a:pt x="1499" y="601"/>
                </a:lnTo>
                <a:lnTo>
                  <a:pt x="1522" y="601"/>
                </a:lnTo>
                <a:lnTo>
                  <a:pt x="1544" y="601"/>
                </a:lnTo>
                <a:lnTo>
                  <a:pt x="1567" y="601"/>
                </a:lnTo>
                <a:lnTo>
                  <a:pt x="1590" y="601"/>
                </a:lnTo>
                <a:lnTo>
                  <a:pt x="1613" y="601"/>
                </a:lnTo>
                <a:lnTo>
                  <a:pt x="1635" y="601"/>
                </a:lnTo>
                <a:lnTo>
                  <a:pt x="1658" y="601"/>
                </a:lnTo>
                <a:lnTo>
                  <a:pt x="1681" y="594"/>
                </a:lnTo>
                <a:lnTo>
                  <a:pt x="1703" y="587"/>
                </a:lnTo>
                <a:lnTo>
                  <a:pt x="1726" y="573"/>
                </a:lnTo>
                <a:lnTo>
                  <a:pt x="1741" y="551"/>
                </a:lnTo>
                <a:lnTo>
                  <a:pt x="1741" y="700"/>
                </a:lnTo>
                <a:lnTo>
                  <a:pt x="1757" y="700"/>
                </a:lnTo>
                <a:lnTo>
                  <a:pt x="1734" y="707"/>
                </a:lnTo>
                <a:lnTo>
                  <a:pt x="1711" y="714"/>
                </a:lnTo>
                <a:lnTo>
                  <a:pt x="1688" y="728"/>
                </a:lnTo>
                <a:lnTo>
                  <a:pt x="1666" y="728"/>
                </a:lnTo>
                <a:lnTo>
                  <a:pt x="1643" y="728"/>
                </a:lnTo>
                <a:lnTo>
                  <a:pt x="1620" y="728"/>
                </a:lnTo>
                <a:lnTo>
                  <a:pt x="1597" y="728"/>
                </a:lnTo>
                <a:lnTo>
                  <a:pt x="1575" y="728"/>
                </a:lnTo>
                <a:lnTo>
                  <a:pt x="1552" y="735"/>
                </a:lnTo>
                <a:lnTo>
                  <a:pt x="1529" y="743"/>
                </a:lnTo>
                <a:lnTo>
                  <a:pt x="1507" y="743"/>
                </a:lnTo>
                <a:lnTo>
                  <a:pt x="1484" y="743"/>
                </a:lnTo>
                <a:lnTo>
                  <a:pt x="1461" y="743"/>
                </a:lnTo>
                <a:lnTo>
                  <a:pt x="1438" y="735"/>
                </a:lnTo>
                <a:lnTo>
                  <a:pt x="1416" y="728"/>
                </a:lnTo>
                <a:lnTo>
                  <a:pt x="1393" y="728"/>
                </a:lnTo>
                <a:lnTo>
                  <a:pt x="1370" y="721"/>
                </a:lnTo>
                <a:lnTo>
                  <a:pt x="1348" y="714"/>
                </a:lnTo>
                <a:lnTo>
                  <a:pt x="1325" y="714"/>
                </a:lnTo>
                <a:lnTo>
                  <a:pt x="1302" y="714"/>
                </a:lnTo>
                <a:lnTo>
                  <a:pt x="1279" y="714"/>
                </a:lnTo>
                <a:lnTo>
                  <a:pt x="1257" y="707"/>
                </a:lnTo>
                <a:lnTo>
                  <a:pt x="1234" y="700"/>
                </a:lnTo>
                <a:lnTo>
                  <a:pt x="1211" y="700"/>
                </a:lnTo>
                <a:lnTo>
                  <a:pt x="1189" y="693"/>
                </a:lnTo>
                <a:lnTo>
                  <a:pt x="1166" y="693"/>
                </a:lnTo>
                <a:lnTo>
                  <a:pt x="1143" y="693"/>
                </a:lnTo>
                <a:lnTo>
                  <a:pt x="1120" y="686"/>
                </a:lnTo>
                <a:lnTo>
                  <a:pt x="1105" y="665"/>
                </a:lnTo>
                <a:lnTo>
                  <a:pt x="1082" y="651"/>
                </a:lnTo>
                <a:lnTo>
                  <a:pt x="1060" y="643"/>
                </a:lnTo>
                <a:lnTo>
                  <a:pt x="1037" y="636"/>
                </a:lnTo>
                <a:lnTo>
                  <a:pt x="1014" y="629"/>
                </a:lnTo>
                <a:lnTo>
                  <a:pt x="992" y="622"/>
                </a:lnTo>
                <a:lnTo>
                  <a:pt x="969" y="608"/>
                </a:lnTo>
                <a:lnTo>
                  <a:pt x="946" y="594"/>
                </a:lnTo>
                <a:lnTo>
                  <a:pt x="923" y="587"/>
                </a:lnTo>
                <a:lnTo>
                  <a:pt x="901" y="573"/>
                </a:lnTo>
                <a:lnTo>
                  <a:pt x="878" y="559"/>
                </a:lnTo>
                <a:lnTo>
                  <a:pt x="855" y="551"/>
                </a:lnTo>
                <a:lnTo>
                  <a:pt x="833" y="537"/>
                </a:lnTo>
                <a:lnTo>
                  <a:pt x="810" y="530"/>
                </a:lnTo>
                <a:lnTo>
                  <a:pt x="787" y="516"/>
                </a:lnTo>
                <a:lnTo>
                  <a:pt x="764" y="509"/>
                </a:lnTo>
                <a:lnTo>
                  <a:pt x="742" y="488"/>
                </a:lnTo>
                <a:lnTo>
                  <a:pt x="719" y="474"/>
                </a:lnTo>
                <a:lnTo>
                  <a:pt x="696" y="459"/>
                </a:lnTo>
                <a:lnTo>
                  <a:pt x="674" y="452"/>
                </a:lnTo>
                <a:lnTo>
                  <a:pt x="651" y="452"/>
                </a:lnTo>
                <a:lnTo>
                  <a:pt x="628" y="438"/>
                </a:lnTo>
                <a:lnTo>
                  <a:pt x="605" y="424"/>
                </a:lnTo>
                <a:lnTo>
                  <a:pt x="583" y="417"/>
                </a:lnTo>
                <a:lnTo>
                  <a:pt x="560" y="410"/>
                </a:lnTo>
                <a:lnTo>
                  <a:pt x="537" y="403"/>
                </a:lnTo>
                <a:lnTo>
                  <a:pt x="514" y="396"/>
                </a:lnTo>
                <a:lnTo>
                  <a:pt x="492" y="389"/>
                </a:lnTo>
                <a:lnTo>
                  <a:pt x="469" y="382"/>
                </a:lnTo>
                <a:lnTo>
                  <a:pt x="446" y="367"/>
                </a:lnTo>
                <a:lnTo>
                  <a:pt x="424" y="346"/>
                </a:lnTo>
                <a:lnTo>
                  <a:pt x="401" y="339"/>
                </a:lnTo>
                <a:lnTo>
                  <a:pt x="378" y="332"/>
                </a:lnTo>
                <a:lnTo>
                  <a:pt x="355" y="325"/>
                </a:lnTo>
                <a:lnTo>
                  <a:pt x="333" y="318"/>
                </a:lnTo>
                <a:lnTo>
                  <a:pt x="310" y="311"/>
                </a:lnTo>
                <a:lnTo>
                  <a:pt x="287" y="297"/>
                </a:lnTo>
                <a:lnTo>
                  <a:pt x="265" y="283"/>
                </a:lnTo>
                <a:lnTo>
                  <a:pt x="242" y="283"/>
                </a:lnTo>
                <a:lnTo>
                  <a:pt x="219" y="275"/>
                </a:lnTo>
                <a:lnTo>
                  <a:pt x="196" y="268"/>
                </a:lnTo>
                <a:lnTo>
                  <a:pt x="174" y="261"/>
                </a:lnTo>
                <a:lnTo>
                  <a:pt x="151" y="254"/>
                </a:lnTo>
                <a:lnTo>
                  <a:pt x="128" y="247"/>
                </a:lnTo>
                <a:lnTo>
                  <a:pt x="106" y="247"/>
                </a:lnTo>
                <a:lnTo>
                  <a:pt x="83" y="240"/>
                </a:lnTo>
                <a:lnTo>
                  <a:pt x="60" y="226"/>
                </a:lnTo>
                <a:lnTo>
                  <a:pt x="37" y="212"/>
                </a:lnTo>
                <a:lnTo>
                  <a:pt x="0" y="191"/>
                </a:lnTo>
                <a:lnTo>
                  <a:pt x="0" y="0"/>
                </a:lnTo>
              </a:path>
            </a:pathLst>
          </a:custGeom>
          <a:solidFill>
            <a:srgbClr val="6633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838200" y="3609975"/>
            <a:ext cx="2598738" cy="1258888"/>
          </a:xfrm>
          <a:custGeom>
            <a:avLst/>
            <a:gdLst>
              <a:gd name="T0" fmla="*/ 2147483647 w 1637"/>
              <a:gd name="T1" fmla="*/ 2147483647 h 793"/>
              <a:gd name="T2" fmla="*/ 2147483647 w 1637"/>
              <a:gd name="T3" fmla="*/ 2147483647 h 793"/>
              <a:gd name="T4" fmla="*/ 2147483647 w 1637"/>
              <a:gd name="T5" fmla="*/ 2147483647 h 793"/>
              <a:gd name="T6" fmla="*/ 2147483647 w 1637"/>
              <a:gd name="T7" fmla="*/ 2147483647 h 793"/>
              <a:gd name="T8" fmla="*/ 2147483647 w 1637"/>
              <a:gd name="T9" fmla="*/ 2147483647 h 793"/>
              <a:gd name="T10" fmla="*/ 2147483647 w 1637"/>
              <a:gd name="T11" fmla="*/ 2147483647 h 793"/>
              <a:gd name="T12" fmla="*/ 2147483647 w 1637"/>
              <a:gd name="T13" fmla="*/ 2147483647 h 793"/>
              <a:gd name="T14" fmla="*/ 2147483647 w 1637"/>
              <a:gd name="T15" fmla="*/ 2147483647 h 793"/>
              <a:gd name="T16" fmla="*/ 2147483647 w 1637"/>
              <a:gd name="T17" fmla="*/ 2147483647 h 793"/>
              <a:gd name="T18" fmla="*/ 2147483647 w 1637"/>
              <a:gd name="T19" fmla="*/ 2147483647 h 793"/>
              <a:gd name="T20" fmla="*/ 2147483647 w 1637"/>
              <a:gd name="T21" fmla="*/ 2147483647 h 793"/>
              <a:gd name="T22" fmla="*/ 2147483647 w 1637"/>
              <a:gd name="T23" fmla="*/ 2147483647 h 793"/>
              <a:gd name="T24" fmla="*/ 2147483647 w 1637"/>
              <a:gd name="T25" fmla="*/ 2147483647 h 793"/>
              <a:gd name="T26" fmla="*/ 2147483647 w 1637"/>
              <a:gd name="T27" fmla="*/ 2147483647 h 793"/>
              <a:gd name="T28" fmla="*/ 2147483647 w 1637"/>
              <a:gd name="T29" fmla="*/ 2147483647 h 793"/>
              <a:gd name="T30" fmla="*/ 2147483647 w 1637"/>
              <a:gd name="T31" fmla="*/ 2147483647 h 793"/>
              <a:gd name="T32" fmla="*/ 2147483647 w 1637"/>
              <a:gd name="T33" fmla="*/ 2147483647 h 793"/>
              <a:gd name="T34" fmla="*/ 2147483647 w 1637"/>
              <a:gd name="T35" fmla="*/ 2147483647 h 793"/>
              <a:gd name="T36" fmla="*/ 2147483647 w 1637"/>
              <a:gd name="T37" fmla="*/ 2147483647 h 793"/>
              <a:gd name="T38" fmla="*/ 2147483647 w 1637"/>
              <a:gd name="T39" fmla="*/ 2147483647 h 793"/>
              <a:gd name="T40" fmla="*/ 2147483647 w 1637"/>
              <a:gd name="T41" fmla="*/ 2147483647 h 793"/>
              <a:gd name="T42" fmla="*/ 2147483647 w 1637"/>
              <a:gd name="T43" fmla="*/ 2147483647 h 793"/>
              <a:gd name="T44" fmla="*/ 2147483647 w 1637"/>
              <a:gd name="T45" fmla="*/ 0 h 793"/>
              <a:gd name="T46" fmla="*/ 2147483647 w 1637"/>
              <a:gd name="T47" fmla="*/ 2147483647 h 793"/>
              <a:gd name="T48" fmla="*/ 2147483647 w 1637"/>
              <a:gd name="T49" fmla="*/ 2147483647 h 793"/>
              <a:gd name="T50" fmla="*/ 2147483647 w 1637"/>
              <a:gd name="T51" fmla="*/ 2147483647 h 793"/>
              <a:gd name="T52" fmla="*/ 2147483647 w 1637"/>
              <a:gd name="T53" fmla="*/ 2147483647 h 793"/>
              <a:gd name="T54" fmla="*/ 2147483647 w 1637"/>
              <a:gd name="T55" fmla="*/ 2147483647 h 793"/>
              <a:gd name="T56" fmla="*/ 2147483647 w 1637"/>
              <a:gd name="T57" fmla="*/ 2147483647 h 793"/>
              <a:gd name="T58" fmla="*/ 2147483647 w 1637"/>
              <a:gd name="T59" fmla="*/ 2147483647 h 793"/>
              <a:gd name="T60" fmla="*/ 2147483647 w 1637"/>
              <a:gd name="T61" fmla="*/ 2147483647 h 793"/>
              <a:gd name="T62" fmla="*/ 2147483647 w 1637"/>
              <a:gd name="T63" fmla="*/ 2147483647 h 793"/>
              <a:gd name="T64" fmla="*/ 2147483647 w 1637"/>
              <a:gd name="T65" fmla="*/ 2147483647 h 793"/>
              <a:gd name="T66" fmla="*/ 2147483647 w 1637"/>
              <a:gd name="T67" fmla="*/ 2147483647 h 793"/>
              <a:gd name="T68" fmla="*/ 2147483647 w 1637"/>
              <a:gd name="T69" fmla="*/ 2147483647 h 793"/>
              <a:gd name="T70" fmla="*/ 2147483647 w 1637"/>
              <a:gd name="T71" fmla="*/ 2147483647 h 793"/>
              <a:gd name="T72" fmla="*/ 2147483647 w 1637"/>
              <a:gd name="T73" fmla="*/ 2147483647 h 793"/>
              <a:gd name="T74" fmla="*/ 2147483647 w 1637"/>
              <a:gd name="T75" fmla="*/ 2147483647 h 793"/>
              <a:gd name="T76" fmla="*/ 2147483647 w 1637"/>
              <a:gd name="T77" fmla="*/ 2147483647 h 793"/>
              <a:gd name="T78" fmla="*/ 2147483647 w 1637"/>
              <a:gd name="T79" fmla="*/ 2147483647 h 793"/>
              <a:gd name="T80" fmla="*/ 2147483647 w 1637"/>
              <a:gd name="T81" fmla="*/ 2147483647 h 793"/>
              <a:gd name="T82" fmla="*/ 2147483647 w 1637"/>
              <a:gd name="T83" fmla="*/ 2147483647 h 793"/>
              <a:gd name="T84" fmla="*/ 2147483647 w 1637"/>
              <a:gd name="T85" fmla="*/ 2147483647 h 793"/>
              <a:gd name="T86" fmla="*/ 2147483647 w 1637"/>
              <a:gd name="T87" fmla="*/ 2147483647 h 793"/>
              <a:gd name="T88" fmla="*/ 2147483647 w 1637"/>
              <a:gd name="T89" fmla="*/ 2147483647 h 793"/>
              <a:gd name="T90" fmla="*/ 2147483647 w 1637"/>
              <a:gd name="T91" fmla="*/ 2147483647 h 793"/>
              <a:gd name="T92" fmla="*/ 2147483647 w 1637"/>
              <a:gd name="T93" fmla="*/ 2147483647 h 793"/>
              <a:gd name="T94" fmla="*/ 2147483647 w 1637"/>
              <a:gd name="T95" fmla="*/ 2147483647 h 793"/>
              <a:gd name="T96" fmla="*/ 0 w 1637"/>
              <a:gd name="T97" fmla="*/ 2147483647 h 7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7"/>
              <a:gd name="T148" fmla="*/ 0 h 793"/>
              <a:gd name="T149" fmla="*/ 1637 w 1637"/>
              <a:gd name="T150" fmla="*/ 793 h 7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7" h="793">
                <a:moveTo>
                  <a:pt x="14" y="438"/>
                </a:moveTo>
                <a:lnTo>
                  <a:pt x="37" y="466"/>
                </a:lnTo>
                <a:lnTo>
                  <a:pt x="44" y="487"/>
                </a:lnTo>
                <a:lnTo>
                  <a:pt x="66" y="509"/>
                </a:lnTo>
                <a:lnTo>
                  <a:pt x="88" y="530"/>
                </a:lnTo>
                <a:lnTo>
                  <a:pt x="111" y="544"/>
                </a:lnTo>
                <a:lnTo>
                  <a:pt x="133" y="558"/>
                </a:lnTo>
                <a:lnTo>
                  <a:pt x="155" y="565"/>
                </a:lnTo>
                <a:lnTo>
                  <a:pt x="177" y="572"/>
                </a:lnTo>
                <a:lnTo>
                  <a:pt x="199" y="579"/>
                </a:lnTo>
                <a:lnTo>
                  <a:pt x="222" y="594"/>
                </a:lnTo>
                <a:lnTo>
                  <a:pt x="244" y="594"/>
                </a:lnTo>
                <a:lnTo>
                  <a:pt x="273" y="594"/>
                </a:lnTo>
                <a:lnTo>
                  <a:pt x="303" y="594"/>
                </a:lnTo>
                <a:lnTo>
                  <a:pt x="325" y="586"/>
                </a:lnTo>
                <a:lnTo>
                  <a:pt x="347" y="586"/>
                </a:lnTo>
                <a:lnTo>
                  <a:pt x="370" y="579"/>
                </a:lnTo>
                <a:lnTo>
                  <a:pt x="392" y="565"/>
                </a:lnTo>
                <a:lnTo>
                  <a:pt x="421" y="558"/>
                </a:lnTo>
                <a:lnTo>
                  <a:pt x="444" y="551"/>
                </a:lnTo>
                <a:lnTo>
                  <a:pt x="466" y="537"/>
                </a:lnTo>
                <a:lnTo>
                  <a:pt x="488" y="530"/>
                </a:lnTo>
                <a:lnTo>
                  <a:pt x="510" y="523"/>
                </a:lnTo>
                <a:lnTo>
                  <a:pt x="532" y="516"/>
                </a:lnTo>
                <a:lnTo>
                  <a:pt x="555" y="502"/>
                </a:lnTo>
                <a:lnTo>
                  <a:pt x="577" y="495"/>
                </a:lnTo>
                <a:lnTo>
                  <a:pt x="599" y="480"/>
                </a:lnTo>
                <a:lnTo>
                  <a:pt x="629" y="473"/>
                </a:lnTo>
                <a:lnTo>
                  <a:pt x="651" y="459"/>
                </a:lnTo>
                <a:lnTo>
                  <a:pt x="681" y="438"/>
                </a:lnTo>
                <a:lnTo>
                  <a:pt x="703" y="417"/>
                </a:lnTo>
                <a:lnTo>
                  <a:pt x="725" y="396"/>
                </a:lnTo>
                <a:lnTo>
                  <a:pt x="747" y="374"/>
                </a:lnTo>
                <a:lnTo>
                  <a:pt x="769" y="360"/>
                </a:lnTo>
                <a:lnTo>
                  <a:pt x="792" y="346"/>
                </a:lnTo>
                <a:lnTo>
                  <a:pt x="814" y="332"/>
                </a:lnTo>
                <a:lnTo>
                  <a:pt x="836" y="318"/>
                </a:lnTo>
                <a:lnTo>
                  <a:pt x="858" y="311"/>
                </a:lnTo>
                <a:lnTo>
                  <a:pt x="880" y="297"/>
                </a:lnTo>
                <a:lnTo>
                  <a:pt x="903" y="282"/>
                </a:lnTo>
                <a:lnTo>
                  <a:pt x="925" y="268"/>
                </a:lnTo>
                <a:lnTo>
                  <a:pt x="947" y="254"/>
                </a:lnTo>
                <a:lnTo>
                  <a:pt x="969" y="240"/>
                </a:lnTo>
                <a:lnTo>
                  <a:pt x="999" y="226"/>
                </a:lnTo>
                <a:lnTo>
                  <a:pt x="1021" y="212"/>
                </a:lnTo>
                <a:lnTo>
                  <a:pt x="1043" y="205"/>
                </a:lnTo>
                <a:lnTo>
                  <a:pt x="1073" y="190"/>
                </a:lnTo>
                <a:lnTo>
                  <a:pt x="1095" y="183"/>
                </a:lnTo>
                <a:lnTo>
                  <a:pt x="1117" y="176"/>
                </a:lnTo>
                <a:lnTo>
                  <a:pt x="1140" y="162"/>
                </a:lnTo>
                <a:lnTo>
                  <a:pt x="1169" y="148"/>
                </a:lnTo>
                <a:lnTo>
                  <a:pt x="1191" y="141"/>
                </a:lnTo>
                <a:lnTo>
                  <a:pt x="1214" y="127"/>
                </a:lnTo>
                <a:lnTo>
                  <a:pt x="1236" y="120"/>
                </a:lnTo>
                <a:lnTo>
                  <a:pt x="1258" y="106"/>
                </a:lnTo>
                <a:lnTo>
                  <a:pt x="1280" y="106"/>
                </a:lnTo>
                <a:lnTo>
                  <a:pt x="1325" y="91"/>
                </a:lnTo>
                <a:lnTo>
                  <a:pt x="1354" y="77"/>
                </a:lnTo>
                <a:lnTo>
                  <a:pt x="1376" y="77"/>
                </a:lnTo>
                <a:lnTo>
                  <a:pt x="1406" y="63"/>
                </a:lnTo>
                <a:lnTo>
                  <a:pt x="1428" y="56"/>
                </a:lnTo>
                <a:lnTo>
                  <a:pt x="1450" y="49"/>
                </a:lnTo>
                <a:lnTo>
                  <a:pt x="1473" y="35"/>
                </a:lnTo>
                <a:lnTo>
                  <a:pt x="1502" y="28"/>
                </a:lnTo>
                <a:lnTo>
                  <a:pt x="1524" y="21"/>
                </a:lnTo>
                <a:lnTo>
                  <a:pt x="1547" y="21"/>
                </a:lnTo>
                <a:lnTo>
                  <a:pt x="1569" y="14"/>
                </a:lnTo>
                <a:lnTo>
                  <a:pt x="1591" y="14"/>
                </a:lnTo>
                <a:lnTo>
                  <a:pt x="1636" y="0"/>
                </a:lnTo>
                <a:lnTo>
                  <a:pt x="1636" y="254"/>
                </a:lnTo>
                <a:lnTo>
                  <a:pt x="1613" y="254"/>
                </a:lnTo>
                <a:lnTo>
                  <a:pt x="1591" y="254"/>
                </a:lnTo>
                <a:lnTo>
                  <a:pt x="1569" y="261"/>
                </a:lnTo>
                <a:lnTo>
                  <a:pt x="1547" y="261"/>
                </a:lnTo>
                <a:lnTo>
                  <a:pt x="1524" y="247"/>
                </a:lnTo>
                <a:lnTo>
                  <a:pt x="1502" y="247"/>
                </a:lnTo>
                <a:lnTo>
                  <a:pt x="1480" y="247"/>
                </a:lnTo>
                <a:lnTo>
                  <a:pt x="1458" y="254"/>
                </a:lnTo>
                <a:lnTo>
                  <a:pt x="1436" y="261"/>
                </a:lnTo>
                <a:lnTo>
                  <a:pt x="1413" y="275"/>
                </a:lnTo>
                <a:lnTo>
                  <a:pt x="1391" y="289"/>
                </a:lnTo>
                <a:lnTo>
                  <a:pt x="1376" y="311"/>
                </a:lnTo>
                <a:lnTo>
                  <a:pt x="1354" y="325"/>
                </a:lnTo>
                <a:lnTo>
                  <a:pt x="1332" y="339"/>
                </a:lnTo>
                <a:lnTo>
                  <a:pt x="1310" y="353"/>
                </a:lnTo>
                <a:lnTo>
                  <a:pt x="1288" y="360"/>
                </a:lnTo>
                <a:lnTo>
                  <a:pt x="1265" y="367"/>
                </a:lnTo>
                <a:lnTo>
                  <a:pt x="1243" y="381"/>
                </a:lnTo>
                <a:lnTo>
                  <a:pt x="1221" y="388"/>
                </a:lnTo>
                <a:lnTo>
                  <a:pt x="1199" y="410"/>
                </a:lnTo>
                <a:lnTo>
                  <a:pt x="1177" y="417"/>
                </a:lnTo>
                <a:lnTo>
                  <a:pt x="1154" y="424"/>
                </a:lnTo>
                <a:lnTo>
                  <a:pt x="1132" y="431"/>
                </a:lnTo>
                <a:lnTo>
                  <a:pt x="1110" y="445"/>
                </a:lnTo>
                <a:lnTo>
                  <a:pt x="1088" y="445"/>
                </a:lnTo>
                <a:lnTo>
                  <a:pt x="1065" y="459"/>
                </a:lnTo>
                <a:lnTo>
                  <a:pt x="1043" y="473"/>
                </a:lnTo>
                <a:lnTo>
                  <a:pt x="1028" y="495"/>
                </a:lnTo>
                <a:lnTo>
                  <a:pt x="1006" y="502"/>
                </a:lnTo>
                <a:lnTo>
                  <a:pt x="984" y="516"/>
                </a:lnTo>
                <a:lnTo>
                  <a:pt x="962" y="530"/>
                </a:lnTo>
                <a:lnTo>
                  <a:pt x="940" y="544"/>
                </a:lnTo>
                <a:lnTo>
                  <a:pt x="917" y="558"/>
                </a:lnTo>
                <a:lnTo>
                  <a:pt x="895" y="572"/>
                </a:lnTo>
                <a:lnTo>
                  <a:pt x="873" y="579"/>
                </a:lnTo>
                <a:lnTo>
                  <a:pt x="851" y="586"/>
                </a:lnTo>
                <a:lnTo>
                  <a:pt x="829" y="594"/>
                </a:lnTo>
                <a:lnTo>
                  <a:pt x="806" y="601"/>
                </a:lnTo>
                <a:lnTo>
                  <a:pt x="784" y="608"/>
                </a:lnTo>
                <a:lnTo>
                  <a:pt x="777" y="629"/>
                </a:lnTo>
                <a:lnTo>
                  <a:pt x="777" y="650"/>
                </a:lnTo>
                <a:lnTo>
                  <a:pt x="755" y="664"/>
                </a:lnTo>
                <a:lnTo>
                  <a:pt x="732" y="671"/>
                </a:lnTo>
                <a:lnTo>
                  <a:pt x="710" y="678"/>
                </a:lnTo>
                <a:lnTo>
                  <a:pt x="688" y="693"/>
                </a:lnTo>
                <a:lnTo>
                  <a:pt x="666" y="700"/>
                </a:lnTo>
                <a:lnTo>
                  <a:pt x="644" y="707"/>
                </a:lnTo>
                <a:lnTo>
                  <a:pt x="621" y="721"/>
                </a:lnTo>
                <a:lnTo>
                  <a:pt x="599" y="728"/>
                </a:lnTo>
                <a:lnTo>
                  <a:pt x="577" y="735"/>
                </a:lnTo>
                <a:lnTo>
                  <a:pt x="555" y="749"/>
                </a:lnTo>
                <a:lnTo>
                  <a:pt x="532" y="756"/>
                </a:lnTo>
                <a:lnTo>
                  <a:pt x="510" y="770"/>
                </a:lnTo>
                <a:lnTo>
                  <a:pt x="488" y="777"/>
                </a:lnTo>
                <a:lnTo>
                  <a:pt x="466" y="784"/>
                </a:lnTo>
                <a:lnTo>
                  <a:pt x="444" y="792"/>
                </a:lnTo>
                <a:lnTo>
                  <a:pt x="421" y="792"/>
                </a:lnTo>
                <a:lnTo>
                  <a:pt x="399" y="792"/>
                </a:lnTo>
                <a:lnTo>
                  <a:pt x="377" y="792"/>
                </a:lnTo>
                <a:lnTo>
                  <a:pt x="355" y="792"/>
                </a:lnTo>
                <a:lnTo>
                  <a:pt x="333" y="792"/>
                </a:lnTo>
                <a:lnTo>
                  <a:pt x="310" y="792"/>
                </a:lnTo>
                <a:lnTo>
                  <a:pt x="288" y="792"/>
                </a:lnTo>
                <a:lnTo>
                  <a:pt x="266" y="792"/>
                </a:lnTo>
                <a:lnTo>
                  <a:pt x="244" y="784"/>
                </a:lnTo>
                <a:lnTo>
                  <a:pt x="222" y="784"/>
                </a:lnTo>
                <a:lnTo>
                  <a:pt x="207" y="763"/>
                </a:lnTo>
                <a:lnTo>
                  <a:pt x="185" y="749"/>
                </a:lnTo>
                <a:lnTo>
                  <a:pt x="162" y="735"/>
                </a:lnTo>
                <a:lnTo>
                  <a:pt x="148" y="714"/>
                </a:lnTo>
                <a:lnTo>
                  <a:pt x="125" y="707"/>
                </a:lnTo>
                <a:lnTo>
                  <a:pt x="111" y="685"/>
                </a:lnTo>
                <a:lnTo>
                  <a:pt x="88" y="671"/>
                </a:lnTo>
                <a:lnTo>
                  <a:pt x="66" y="657"/>
                </a:lnTo>
                <a:lnTo>
                  <a:pt x="44" y="643"/>
                </a:lnTo>
                <a:lnTo>
                  <a:pt x="22" y="629"/>
                </a:lnTo>
                <a:lnTo>
                  <a:pt x="0" y="622"/>
                </a:lnTo>
                <a:lnTo>
                  <a:pt x="14" y="438"/>
                </a:lnTo>
              </a:path>
            </a:pathLst>
          </a:custGeom>
          <a:gradFill rotWithShape="0">
            <a:gsLst>
              <a:gs pos="0">
                <a:srgbClr val="B26B00"/>
              </a:gs>
              <a:gs pos="50000">
                <a:srgbClr val="FF9900"/>
              </a:gs>
              <a:gs pos="100000">
                <a:srgbClr val="B26B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3511550" y="3362325"/>
            <a:ext cx="1735138" cy="663575"/>
          </a:xfrm>
          <a:custGeom>
            <a:avLst/>
            <a:gdLst>
              <a:gd name="T0" fmla="*/ 2147483647 w 1093"/>
              <a:gd name="T1" fmla="*/ 2147483647 h 418"/>
              <a:gd name="T2" fmla="*/ 2147483647 w 1093"/>
              <a:gd name="T3" fmla="*/ 2147483647 h 418"/>
              <a:gd name="T4" fmla="*/ 2147483647 w 1093"/>
              <a:gd name="T5" fmla="*/ 2147483647 h 418"/>
              <a:gd name="T6" fmla="*/ 2147483647 w 1093"/>
              <a:gd name="T7" fmla="*/ 2147483647 h 418"/>
              <a:gd name="T8" fmla="*/ 2147483647 w 1093"/>
              <a:gd name="T9" fmla="*/ 2147483647 h 418"/>
              <a:gd name="T10" fmla="*/ 2147483647 w 1093"/>
              <a:gd name="T11" fmla="*/ 2147483647 h 418"/>
              <a:gd name="T12" fmla="*/ 2147483647 w 1093"/>
              <a:gd name="T13" fmla="*/ 2147483647 h 418"/>
              <a:gd name="T14" fmla="*/ 2147483647 w 1093"/>
              <a:gd name="T15" fmla="*/ 2147483647 h 418"/>
              <a:gd name="T16" fmla="*/ 2147483647 w 1093"/>
              <a:gd name="T17" fmla="*/ 2147483647 h 418"/>
              <a:gd name="T18" fmla="*/ 2147483647 w 1093"/>
              <a:gd name="T19" fmla="*/ 2147483647 h 418"/>
              <a:gd name="T20" fmla="*/ 2147483647 w 1093"/>
              <a:gd name="T21" fmla="*/ 2147483647 h 418"/>
              <a:gd name="T22" fmla="*/ 2147483647 w 1093"/>
              <a:gd name="T23" fmla="*/ 0 h 418"/>
              <a:gd name="T24" fmla="*/ 2147483647 w 1093"/>
              <a:gd name="T25" fmla="*/ 0 h 418"/>
              <a:gd name="T26" fmla="*/ 2147483647 w 1093"/>
              <a:gd name="T27" fmla="*/ 0 h 418"/>
              <a:gd name="T28" fmla="*/ 2147483647 w 1093"/>
              <a:gd name="T29" fmla="*/ 0 h 418"/>
              <a:gd name="T30" fmla="*/ 2147483647 w 1093"/>
              <a:gd name="T31" fmla="*/ 2147483647 h 418"/>
              <a:gd name="T32" fmla="*/ 2147483647 w 1093"/>
              <a:gd name="T33" fmla="*/ 2147483647 h 418"/>
              <a:gd name="T34" fmla="*/ 2147483647 w 1093"/>
              <a:gd name="T35" fmla="*/ 2147483647 h 418"/>
              <a:gd name="T36" fmla="*/ 2147483647 w 1093"/>
              <a:gd name="T37" fmla="*/ 2147483647 h 418"/>
              <a:gd name="T38" fmla="*/ 2147483647 w 1093"/>
              <a:gd name="T39" fmla="*/ 2147483647 h 418"/>
              <a:gd name="T40" fmla="*/ 2147483647 w 1093"/>
              <a:gd name="T41" fmla="*/ 2147483647 h 418"/>
              <a:gd name="T42" fmla="*/ 2147483647 w 1093"/>
              <a:gd name="T43" fmla="*/ 2147483647 h 418"/>
              <a:gd name="T44" fmla="*/ 2147483647 w 1093"/>
              <a:gd name="T45" fmla="*/ 2147483647 h 418"/>
              <a:gd name="T46" fmla="*/ 2147483647 w 1093"/>
              <a:gd name="T47" fmla="*/ 2147483647 h 418"/>
              <a:gd name="T48" fmla="*/ 2147483647 w 1093"/>
              <a:gd name="T49" fmla="*/ 2147483647 h 418"/>
              <a:gd name="T50" fmla="*/ 2147483647 w 1093"/>
              <a:gd name="T51" fmla="*/ 2147483647 h 418"/>
              <a:gd name="T52" fmla="*/ 2147483647 w 1093"/>
              <a:gd name="T53" fmla="*/ 2147483647 h 418"/>
              <a:gd name="T54" fmla="*/ 2147483647 w 1093"/>
              <a:gd name="T55" fmla="*/ 2147483647 h 418"/>
              <a:gd name="T56" fmla="*/ 2147483647 w 1093"/>
              <a:gd name="T57" fmla="*/ 2147483647 h 418"/>
              <a:gd name="T58" fmla="*/ 2147483647 w 1093"/>
              <a:gd name="T59" fmla="*/ 2147483647 h 418"/>
              <a:gd name="T60" fmla="*/ 2147483647 w 1093"/>
              <a:gd name="T61" fmla="*/ 2147483647 h 418"/>
              <a:gd name="T62" fmla="*/ 2147483647 w 1093"/>
              <a:gd name="T63" fmla="*/ 2147483647 h 418"/>
              <a:gd name="T64" fmla="*/ 2147483647 w 1093"/>
              <a:gd name="T65" fmla="*/ 2147483647 h 418"/>
              <a:gd name="T66" fmla="*/ 2147483647 w 1093"/>
              <a:gd name="T67" fmla="*/ 2147483647 h 418"/>
              <a:gd name="T68" fmla="*/ 2147483647 w 1093"/>
              <a:gd name="T69" fmla="*/ 2147483647 h 418"/>
              <a:gd name="T70" fmla="*/ 2147483647 w 1093"/>
              <a:gd name="T71" fmla="*/ 2147483647 h 418"/>
              <a:gd name="T72" fmla="*/ 2147483647 w 1093"/>
              <a:gd name="T73" fmla="*/ 2147483647 h 418"/>
              <a:gd name="T74" fmla="*/ 2147483647 w 1093"/>
              <a:gd name="T75" fmla="*/ 2147483647 h 418"/>
              <a:gd name="T76" fmla="*/ 2147483647 w 1093"/>
              <a:gd name="T77" fmla="*/ 2147483647 h 418"/>
              <a:gd name="T78" fmla="*/ 2147483647 w 1093"/>
              <a:gd name="T79" fmla="*/ 2147483647 h 418"/>
              <a:gd name="T80" fmla="*/ 2147483647 w 1093"/>
              <a:gd name="T81" fmla="*/ 2147483647 h 418"/>
              <a:gd name="T82" fmla="*/ 2147483647 w 1093"/>
              <a:gd name="T83" fmla="*/ 2147483647 h 418"/>
              <a:gd name="T84" fmla="*/ 2147483647 w 1093"/>
              <a:gd name="T85" fmla="*/ 2147483647 h 418"/>
              <a:gd name="T86" fmla="*/ 2147483647 w 1093"/>
              <a:gd name="T87" fmla="*/ 2147483647 h 418"/>
              <a:gd name="T88" fmla="*/ 2147483647 w 1093"/>
              <a:gd name="T89" fmla="*/ 2147483647 h 418"/>
              <a:gd name="T90" fmla="*/ 2147483647 w 1093"/>
              <a:gd name="T91" fmla="*/ 2147483647 h 418"/>
              <a:gd name="T92" fmla="*/ 2147483647 w 1093"/>
              <a:gd name="T93" fmla="*/ 2147483647 h 418"/>
              <a:gd name="T94" fmla="*/ 0 w 1093"/>
              <a:gd name="T95" fmla="*/ 2147483647 h 41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93"/>
              <a:gd name="T145" fmla="*/ 0 h 418"/>
              <a:gd name="T146" fmla="*/ 1093 w 1093"/>
              <a:gd name="T147" fmla="*/ 418 h 41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93" h="418">
                <a:moveTo>
                  <a:pt x="7" y="120"/>
                </a:moveTo>
                <a:lnTo>
                  <a:pt x="22" y="91"/>
                </a:lnTo>
                <a:lnTo>
                  <a:pt x="44" y="77"/>
                </a:lnTo>
                <a:lnTo>
                  <a:pt x="67" y="70"/>
                </a:lnTo>
                <a:lnTo>
                  <a:pt x="97" y="56"/>
                </a:lnTo>
                <a:lnTo>
                  <a:pt x="119" y="49"/>
                </a:lnTo>
                <a:lnTo>
                  <a:pt x="142" y="42"/>
                </a:lnTo>
                <a:lnTo>
                  <a:pt x="164" y="35"/>
                </a:lnTo>
                <a:lnTo>
                  <a:pt x="186" y="21"/>
                </a:lnTo>
                <a:lnTo>
                  <a:pt x="209" y="14"/>
                </a:lnTo>
                <a:lnTo>
                  <a:pt x="239" y="7"/>
                </a:lnTo>
                <a:lnTo>
                  <a:pt x="261" y="7"/>
                </a:lnTo>
                <a:lnTo>
                  <a:pt x="291" y="7"/>
                </a:lnTo>
                <a:lnTo>
                  <a:pt x="314" y="7"/>
                </a:lnTo>
                <a:lnTo>
                  <a:pt x="336" y="7"/>
                </a:lnTo>
                <a:lnTo>
                  <a:pt x="359" y="7"/>
                </a:lnTo>
                <a:lnTo>
                  <a:pt x="381" y="7"/>
                </a:lnTo>
                <a:lnTo>
                  <a:pt x="403" y="7"/>
                </a:lnTo>
                <a:lnTo>
                  <a:pt x="426" y="7"/>
                </a:lnTo>
                <a:lnTo>
                  <a:pt x="448" y="7"/>
                </a:lnTo>
                <a:lnTo>
                  <a:pt x="471" y="7"/>
                </a:lnTo>
                <a:lnTo>
                  <a:pt x="493" y="7"/>
                </a:lnTo>
                <a:lnTo>
                  <a:pt x="516" y="0"/>
                </a:lnTo>
                <a:lnTo>
                  <a:pt x="538" y="0"/>
                </a:lnTo>
                <a:lnTo>
                  <a:pt x="560" y="0"/>
                </a:lnTo>
                <a:lnTo>
                  <a:pt x="583" y="0"/>
                </a:lnTo>
                <a:lnTo>
                  <a:pt x="613" y="0"/>
                </a:lnTo>
                <a:lnTo>
                  <a:pt x="643" y="0"/>
                </a:lnTo>
                <a:lnTo>
                  <a:pt x="665" y="0"/>
                </a:lnTo>
                <a:lnTo>
                  <a:pt x="688" y="0"/>
                </a:lnTo>
                <a:lnTo>
                  <a:pt x="710" y="0"/>
                </a:lnTo>
                <a:lnTo>
                  <a:pt x="732" y="7"/>
                </a:lnTo>
                <a:lnTo>
                  <a:pt x="762" y="7"/>
                </a:lnTo>
                <a:lnTo>
                  <a:pt x="792" y="14"/>
                </a:lnTo>
                <a:lnTo>
                  <a:pt x="815" y="21"/>
                </a:lnTo>
                <a:lnTo>
                  <a:pt x="837" y="21"/>
                </a:lnTo>
                <a:lnTo>
                  <a:pt x="867" y="21"/>
                </a:lnTo>
                <a:lnTo>
                  <a:pt x="890" y="28"/>
                </a:lnTo>
                <a:lnTo>
                  <a:pt x="919" y="35"/>
                </a:lnTo>
                <a:lnTo>
                  <a:pt x="949" y="42"/>
                </a:lnTo>
                <a:lnTo>
                  <a:pt x="972" y="49"/>
                </a:lnTo>
                <a:lnTo>
                  <a:pt x="994" y="63"/>
                </a:lnTo>
                <a:lnTo>
                  <a:pt x="1017" y="70"/>
                </a:lnTo>
                <a:lnTo>
                  <a:pt x="1039" y="84"/>
                </a:lnTo>
                <a:lnTo>
                  <a:pt x="1062" y="91"/>
                </a:lnTo>
                <a:lnTo>
                  <a:pt x="1092" y="98"/>
                </a:lnTo>
                <a:lnTo>
                  <a:pt x="1092" y="339"/>
                </a:lnTo>
                <a:lnTo>
                  <a:pt x="1069" y="332"/>
                </a:lnTo>
                <a:lnTo>
                  <a:pt x="1047" y="325"/>
                </a:lnTo>
                <a:lnTo>
                  <a:pt x="1024" y="325"/>
                </a:lnTo>
                <a:lnTo>
                  <a:pt x="1002" y="325"/>
                </a:lnTo>
                <a:lnTo>
                  <a:pt x="979" y="325"/>
                </a:lnTo>
                <a:lnTo>
                  <a:pt x="957" y="310"/>
                </a:lnTo>
                <a:lnTo>
                  <a:pt x="934" y="310"/>
                </a:lnTo>
                <a:lnTo>
                  <a:pt x="912" y="303"/>
                </a:lnTo>
                <a:lnTo>
                  <a:pt x="890" y="289"/>
                </a:lnTo>
                <a:lnTo>
                  <a:pt x="867" y="282"/>
                </a:lnTo>
                <a:lnTo>
                  <a:pt x="845" y="282"/>
                </a:lnTo>
                <a:lnTo>
                  <a:pt x="822" y="275"/>
                </a:lnTo>
                <a:lnTo>
                  <a:pt x="800" y="268"/>
                </a:lnTo>
                <a:lnTo>
                  <a:pt x="777" y="261"/>
                </a:lnTo>
                <a:lnTo>
                  <a:pt x="755" y="268"/>
                </a:lnTo>
                <a:lnTo>
                  <a:pt x="732" y="268"/>
                </a:lnTo>
                <a:lnTo>
                  <a:pt x="710" y="268"/>
                </a:lnTo>
                <a:lnTo>
                  <a:pt x="688" y="268"/>
                </a:lnTo>
                <a:lnTo>
                  <a:pt x="665" y="261"/>
                </a:lnTo>
                <a:lnTo>
                  <a:pt x="643" y="261"/>
                </a:lnTo>
                <a:lnTo>
                  <a:pt x="620" y="268"/>
                </a:lnTo>
                <a:lnTo>
                  <a:pt x="598" y="275"/>
                </a:lnTo>
                <a:lnTo>
                  <a:pt x="575" y="275"/>
                </a:lnTo>
                <a:lnTo>
                  <a:pt x="553" y="289"/>
                </a:lnTo>
                <a:lnTo>
                  <a:pt x="531" y="296"/>
                </a:lnTo>
                <a:lnTo>
                  <a:pt x="508" y="303"/>
                </a:lnTo>
                <a:lnTo>
                  <a:pt x="486" y="303"/>
                </a:lnTo>
                <a:lnTo>
                  <a:pt x="463" y="303"/>
                </a:lnTo>
                <a:lnTo>
                  <a:pt x="441" y="303"/>
                </a:lnTo>
                <a:lnTo>
                  <a:pt x="418" y="303"/>
                </a:lnTo>
                <a:lnTo>
                  <a:pt x="396" y="303"/>
                </a:lnTo>
                <a:lnTo>
                  <a:pt x="373" y="303"/>
                </a:lnTo>
                <a:lnTo>
                  <a:pt x="351" y="310"/>
                </a:lnTo>
                <a:lnTo>
                  <a:pt x="329" y="310"/>
                </a:lnTo>
                <a:lnTo>
                  <a:pt x="306" y="310"/>
                </a:lnTo>
                <a:lnTo>
                  <a:pt x="284" y="318"/>
                </a:lnTo>
                <a:lnTo>
                  <a:pt x="261" y="318"/>
                </a:lnTo>
                <a:lnTo>
                  <a:pt x="239" y="325"/>
                </a:lnTo>
                <a:lnTo>
                  <a:pt x="216" y="339"/>
                </a:lnTo>
                <a:lnTo>
                  <a:pt x="194" y="346"/>
                </a:lnTo>
                <a:lnTo>
                  <a:pt x="172" y="353"/>
                </a:lnTo>
                <a:lnTo>
                  <a:pt x="149" y="367"/>
                </a:lnTo>
                <a:lnTo>
                  <a:pt x="127" y="374"/>
                </a:lnTo>
                <a:lnTo>
                  <a:pt x="104" y="388"/>
                </a:lnTo>
                <a:lnTo>
                  <a:pt x="82" y="402"/>
                </a:lnTo>
                <a:lnTo>
                  <a:pt x="59" y="402"/>
                </a:lnTo>
                <a:lnTo>
                  <a:pt x="37" y="402"/>
                </a:lnTo>
                <a:lnTo>
                  <a:pt x="14" y="417"/>
                </a:lnTo>
                <a:lnTo>
                  <a:pt x="0" y="409"/>
                </a:lnTo>
                <a:lnTo>
                  <a:pt x="7" y="120"/>
                </a:lnTo>
              </a:path>
            </a:pathLst>
          </a:custGeom>
          <a:gradFill rotWithShape="0">
            <a:gsLst>
              <a:gs pos="0">
                <a:srgbClr val="B26B00"/>
              </a:gs>
              <a:gs pos="50000">
                <a:srgbClr val="FF9900"/>
              </a:gs>
              <a:gs pos="100000">
                <a:srgbClr val="B26B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5332413" y="3597275"/>
            <a:ext cx="2757487" cy="1304925"/>
          </a:xfrm>
          <a:custGeom>
            <a:avLst/>
            <a:gdLst>
              <a:gd name="T0" fmla="*/ 2147483647 w 1737"/>
              <a:gd name="T1" fmla="*/ 2147483647 h 822"/>
              <a:gd name="T2" fmla="*/ 2147483647 w 1737"/>
              <a:gd name="T3" fmla="*/ 2147483647 h 822"/>
              <a:gd name="T4" fmla="*/ 2147483647 w 1737"/>
              <a:gd name="T5" fmla="*/ 2147483647 h 822"/>
              <a:gd name="T6" fmla="*/ 2147483647 w 1737"/>
              <a:gd name="T7" fmla="*/ 2147483647 h 822"/>
              <a:gd name="T8" fmla="*/ 2147483647 w 1737"/>
              <a:gd name="T9" fmla="*/ 2147483647 h 822"/>
              <a:gd name="T10" fmla="*/ 2147483647 w 1737"/>
              <a:gd name="T11" fmla="*/ 2147483647 h 822"/>
              <a:gd name="T12" fmla="*/ 2147483647 w 1737"/>
              <a:gd name="T13" fmla="*/ 2147483647 h 822"/>
              <a:gd name="T14" fmla="*/ 2147483647 w 1737"/>
              <a:gd name="T15" fmla="*/ 2147483647 h 822"/>
              <a:gd name="T16" fmla="*/ 2147483647 w 1737"/>
              <a:gd name="T17" fmla="*/ 2147483647 h 822"/>
              <a:gd name="T18" fmla="*/ 2147483647 w 1737"/>
              <a:gd name="T19" fmla="*/ 2147483647 h 822"/>
              <a:gd name="T20" fmla="*/ 2147483647 w 1737"/>
              <a:gd name="T21" fmla="*/ 2147483647 h 822"/>
              <a:gd name="T22" fmla="*/ 2147483647 w 1737"/>
              <a:gd name="T23" fmla="*/ 2147483647 h 822"/>
              <a:gd name="T24" fmla="*/ 2147483647 w 1737"/>
              <a:gd name="T25" fmla="*/ 2147483647 h 822"/>
              <a:gd name="T26" fmla="*/ 2147483647 w 1737"/>
              <a:gd name="T27" fmla="*/ 2147483647 h 822"/>
              <a:gd name="T28" fmla="*/ 2147483647 w 1737"/>
              <a:gd name="T29" fmla="*/ 2147483647 h 822"/>
              <a:gd name="T30" fmla="*/ 2147483647 w 1737"/>
              <a:gd name="T31" fmla="*/ 2147483647 h 822"/>
              <a:gd name="T32" fmla="*/ 2147483647 w 1737"/>
              <a:gd name="T33" fmla="*/ 2147483647 h 822"/>
              <a:gd name="T34" fmla="*/ 2147483647 w 1737"/>
              <a:gd name="T35" fmla="*/ 2147483647 h 822"/>
              <a:gd name="T36" fmla="*/ 2147483647 w 1737"/>
              <a:gd name="T37" fmla="*/ 2147483647 h 822"/>
              <a:gd name="T38" fmla="*/ 2147483647 w 1737"/>
              <a:gd name="T39" fmla="*/ 2147483647 h 822"/>
              <a:gd name="T40" fmla="*/ 2147483647 w 1737"/>
              <a:gd name="T41" fmla="*/ 2147483647 h 822"/>
              <a:gd name="T42" fmla="*/ 2147483647 w 1737"/>
              <a:gd name="T43" fmla="*/ 2147483647 h 822"/>
              <a:gd name="T44" fmla="*/ 2147483647 w 1737"/>
              <a:gd name="T45" fmla="*/ 2147483647 h 822"/>
              <a:gd name="T46" fmla="*/ 2147483647 w 1737"/>
              <a:gd name="T47" fmla="*/ 2147483647 h 822"/>
              <a:gd name="T48" fmla="*/ 2147483647 w 1737"/>
              <a:gd name="T49" fmla="*/ 2147483647 h 822"/>
              <a:gd name="T50" fmla="*/ 2147483647 w 1737"/>
              <a:gd name="T51" fmla="*/ 2147483647 h 822"/>
              <a:gd name="T52" fmla="*/ 2147483647 w 1737"/>
              <a:gd name="T53" fmla="*/ 2147483647 h 822"/>
              <a:gd name="T54" fmla="*/ 2147483647 w 1737"/>
              <a:gd name="T55" fmla="*/ 2147483647 h 822"/>
              <a:gd name="T56" fmla="*/ 2147483647 w 1737"/>
              <a:gd name="T57" fmla="*/ 2147483647 h 822"/>
              <a:gd name="T58" fmla="*/ 2147483647 w 1737"/>
              <a:gd name="T59" fmla="*/ 2147483647 h 822"/>
              <a:gd name="T60" fmla="*/ 2147483647 w 1737"/>
              <a:gd name="T61" fmla="*/ 2147483647 h 822"/>
              <a:gd name="T62" fmla="*/ 2147483647 w 1737"/>
              <a:gd name="T63" fmla="*/ 2147483647 h 822"/>
              <a:gd name="T64" fmla="*/ 2147483647 w 1737"/>
              <a:gd name="T65" fmla="*/ 2147483647 h 822"/>
              <a:gd name="T66" fmla="*/ 2147483647 w 1737"/>
              <a:gd name="T67" fmla="*/ 2147483647 h 822"/>
              <a:gd name="T68" fmla="*/ 2147483647 w 1737"/>
              <a:gd name="T69" fmla="*/ 2147483647 h 822"/>
              <a:gd name="T70" fmla="*/ 2147483647 w 1737"/>
              <a:gd name="T71" fmla="*/ 2147483647 h 822"/>
              <a:gd name="T72" fmla="*/ 2147483647 w 1737"/>
              <a:gd name="T73" fmla="*/ 2147483647 h 822"/>
              <a:gd name="T74" fmla="*/ 2147483647 w 1737"/>
              <a:gd name="T75" fmla="*/ 2147483647 h 822"/>
              <a:gd name="T76" fmla="*/ 2147483647 w 1737"/>
              <a:gd name="T77" fmla="*/ 2147483647 h 822"/>
              <a:gd name="T78" fmla="*/ 2147483647 w 1737"/>
              <a:gd name="T79" fmla="*/ 2147483647 h 822"/>
              <a:gd name="T80" fmla="*/ 2147483647 w 1737"/>
              <a:gd name="T81" fmla="*/ 2147483647 h 822"/>
              <a:gd name="T82" fmla="*/ 2147483647 w 1737"/>
              <a:gd name="T83" fmla="*/ 2147483647 h 822"/>
              <a:gd name="T84" fmla="*/ 2147483647 w 1737"/>
              <a:gd name="T85" fmla="*/ 2147483647 h 822"/>
              <a:gd name="T86" fmla="*/ 2147483647 w 1737"/>
              <a:gd name="T87" fmla="*/ 2147483647 h 822"/>
              <a:gd name="T88" fmla="*/ 2147483647 w 1737"/>
              <a:gd name="T89" fmla="*/ 2147483647 h 822"/>
              <a:gd name="T90" fmla="*/ 2147483647 w 1737"/>
              <a:gd name="T91" fmla="*/ 2147483647 h 822"/>
              <a:gd name="T92" fmla="*/ 2147483647 w 1737"/>
              <a:gd name="T93" fmla="*/ 2147483647 h 822"/>
              <a:gd name="T94" fmla="*/ 2147483647 w 1737"/>
              <a:gd name="T95" fmla="*/ 2147483647 h 8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37"/>
              <a:gd name="T145" fmla="*/ 0 h 822"/>
              <a:gd name="T146" fmla="*/ 1737 w 1737"/>
              <a:gd name="T147" fmla="*/ 822 h 8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37" h="822">
                <a:moveTo>
                  <a:pt x="0" y="0"/>
                </a:moveTo>
                <a:lnTo>
                  <a:pt x="30" y="21"/>
                </a:lnTo>
                <a:lnTo>
                  <a:pt x="53" y="28"/>
                </a:lnTo>
                <a:lnTo>
                  <a:pt x="75" y="42"/>
                </a:lnTo>
                <a:lnTo>
                  <a:pt x="90" y="63"/>
                </a:lnTo>
                <a:lnTo>
                  <a:pt x="113" y="77"/>
                </a:lnTo>
                <a:lnTo>
                  <a:pt x="136" y="92"/>
                </a:lnTo>
                <a:lnTo>
                  <a:pt x="159" y="99"/>
                </a:lnTo>
                <a:lnTo>
                  <a:pt x="189" y="113"/>
                </a:lnTo>
                <a:lnTo>
                  <a:pt x="219" y="120"/>
                </a:lnTo>
                <a:lnTo>
                  <a:pt x="242" y="134"/>
                </a:lnTo>
                <a:lnTo>
                  <a:pt x="280" y="141"/>
                </a:lnTo>
                <a:lnTo>
                  <a:pt x="303" y="148"/>
                </a:lnTo>
                <a:lnTo>
                  <a:pt x="325" y="155"/>
                </a:lnTo>
                <a:lnTo>
                  <a:pt x="348" y="162"/>
                </a:lnTo>
                <a:lnTo>
                  <a:pt x="386" y="169"/>
                </a:lnTo>
                <a:lnTo>
                  <a:pt x="416" y="176"/>
                </a:lnTo>
                <a:lnTo>
                  <a:pt x="439" y="191"/>
                </a:lnTo>
                <a:lnTo>
                  <a:pt x="462" y="198"/>
                </a:lnTo>
                <a:lnTo>
                  <a:pt x="485" y="212"/>
                </a:lnTo>
                <a:lnTo>
                  <a:pt x="515" y="233"/>
                </a:lnTo>
                <a:lnTo>
                  <a:pt x="553" y="254"/>
                </a:lnTo>
                <a:lnTo>
                  <a:pt x="583" y="268"/>
                </a:lnTo>
                <a:lnTo>
                  <a:pt x="606" y="276"/>
                </a:lnTo>
                <a:lnTo>
                  <a:pt x="636" y="290"/>
                </a:lnTo>
                <a:lnTo>
                  <a:pt x="667" y="304"/>
                </a:lnTo>
                <a:lnTo>
                  <a:pt x="689" y="311"/>
                </a:lnTo>
                <a:lnTo>
                  <a:pt x="712" y="318"/>
                </a:lnTo>
                <a:lnTo>
                  <a:pt x="735" y="332"/>
                </a:lnTo>
                <a:lnTo>
                  <a:pt x="765" y="353"/>
                </a:lnTo>
                <a:lnTo>
                  <a:pt x="795" y="375"/>
                </a:lnTo>
                <a:lnTo>
                  <a:pt x="818" y="389"/>
                </a:lnTo>
                <a:lnTo>
                  <a:pt x="856" y="410"/>
                </a:lnTo>
                <a:lnTo>
                  <a:pt x="879" y="431"/>
                </a:lnTo>
                <a:lnTo>
                  <a:pt x="902" y="452"/>
                </a:lnTo>
                <a:lnTo>
                  <a:pt x="940" y="481"/>
                </a:lnTo>
                <a:lnTo>
                  <a:pt x="962" y="495"/>
                </a:lnTo>
                <a:lnTo>
                  <a:pt x="985" y="516"/>
                </a:lnTo>
                <a:lnTo>
                  <a:pt x="1015" y="523"/>
                </a:lnTo>
                <a:lnTo>
                  <a:pt x="1046" y="544"/>
                </a:lnTo>
                <a:lnTo>
                  <a:pt x="1068" y="552"/>
                </a:lnTo>
                <a:lnTo>
                  <a:pt x="1091" y="559"/>
                </a:lnTo>
                <a:lnTo>
                  <a:pt x="1114" y="573"/>
                </a:lnTo>
                <a:lnTo>
                  <a:pt x="1144" y="587"/>
                </a:lnTo>
                <a:lnTo>
                  <a:pt x="1167" y="594"/>
                </a:lnTo>
                <a:lnTo>
                  <a:pt x="1205" y="608"/>
                </a:lnTo>
                <a:lnTo>
                  <a:pt x="1235" y="622"/>
                </a:lnTo>
                <a:lnTo>
                  <a:pt x="1265" y="636"/>
                </a:lnTo>
                <a:lnTo>
                  <a:pt x="1288" y="636"/>
                </a:lnTo>
                <a:lnTo>
                  <a:pt x="1319" y="644"/>
                </a:lnTo>
                <a:lnTo>
                  <a:pt x="1341" y="644"/>
                </a:lnTo>
                <a:lnTo>
                  <a:pt x="1372" y="651"/>
                </a:lnTo>
                <a:lnTo>
                  <a:pt x="1394" y="651"/>
                </a:lnTo>
                <a:lnTo>
                  <a:pt x="1417" y="658"/>
                </a:lnTo>
                <a:lnTo>
                  <a:pt x="1440" y="658"/>
                </a:lnTo>
                <a:lnTo>
                  <a:pt x="1470" y="658"/>
                </a:lnTo>
                <a:lnTo>
                  <a:pt x="1493" y="658"/>
                </a:lnTo>
                <a:lnTo>
                  <a:pt x="1523" y="658"/>
                </a:lnTo>
                <a:lnTo>
                  <a:pt x="1546" y="658"/>
                </a:lnTo>
                <a:lnTo>
                  <a:pt x="1569" y="651"/>
                </a:lnTo>
                <a:lnTo>
                  <a:pt x="1591" y="651"/>
                </a:lnTo>
                <a:lnTo>
                  <a:pt x="1614" y="651"/>
                </a:lnTo>
                <a:lnTo>
                  <a:pt x="1637" y="644"/>
                </a:lnTo>
                <a:lnTo>
                  <a:pt x="1660" y="636"/>
                </a:lnTo>
                <a:lnTo>
                  <a:pt x="1682" y="636"/>
                </a:lnTo>
                <a:lnTo>
                  <a:pt x="1713" y="629"/>
                </a:lnTo>
                <a:lnTo>
                  <a:pt x="1736" y="615"/>
                </a:lnTo>
                <a:lnTo>
                  <a:pt x="1736" y="792"/>
                </a:lnTo>
                <a:lnTo>
                  <a:pt x="1728" y="792"/>
                </a:lnTo>
                <a:lnTo>
                  <a:pt x="1705" y="799"/>
                </a:lnTo>
                <a:lnTo>
                  <a:pt x="1682" y="813"/>
                </a:lnTo>
                <a:lnTo>
                  <a:pt x="1660" y="821"/>
                </a:lnTo>
                <a:lnTo>
                  <a:pt x="1637" y="821"/>
                </a:lnTo>
                <a:lnTo>
                  <a:pt x="1614" y="821"/>
                </a:lnTo>
                <a:lnTo>
                  <a:pt x="1591" y="821"/>
                </a:lnTo>
                <a:lnTo>
                  <a:pt x="1569" y="821"/>
                </a:lnTo>
                <a:lnTo>
                  <a:pt x="1546" y="821"/>
                </a:lnTo>
                <a:lnTo>
                  <a:pt x="1523" y="813"/>
                </a:lnTo>
                <a:lnTo>
                  <a:pt x="1500" y="813"/>
                </a:lnTo>
                <a:lnTo>
                  <a:pt x="1478" y="813"/>
                </a:lnTo>
                <a:lnTo>
                  <a:pt x="1455" y="813"/>
                </a:lnTo>
                <a:lnTo>
                  <a:pt x="1432" y="806"/>
                </a:lnTo>
                <a:lnTo>
                  <a:pt x="1410" y="806"/>
                </a:lnTo>
                <a:lnTo>
                  <a:pt x="1387" y="806"/>
                </a:lnTo>
                <a:lnTo>
                  <a:pt x="1364" y="806"/>
                </a:lnTo>
                <a:lnTo>
                  <a:pt x="1341" y="806"/>
                </a:lnTo>
                <a:lnTo>
                  <a:pt x="1319" y="806"/>
                </a:lnTo>
                <a:lnTo>
                  <a:pt x="1303" y="785"/>
                </a:lnTo>
                <a:lnTo>
                  <a:pt x="1281" y="771"/>
                </a:lnTo>
                <a:lnTo>
                  <a:pt x="1258" y="771"/>
                </a:lnTo>
                <a:lnTo>
                  <a:pt x="1235" y="764"/>
                </a:lnTo>
                <a:lnTo>
                  <a:pt x="1212" y="764"/>
                </a:lnTo>
                <a:lnTo>
                  <a:pt x="1190" y="757"/>
                </a:lnTo>
                <a:lnTo>
                  <a:pt x="1167" y="757"/>
                </a:lnTo>
                <a:lnTo>
                  <a:pt x="1144" y="757"/>
                </a:lnTo>
                <a:lnTo>
                  <a:pt x="1121" y="757"/>
                </a:lnTo>
                <a:lnTo>
                  <a:pt x="1099" y="750"/>
                </a:lnTo>
                <a:lnTo>
                  <a:pt x="1076" y="736"/>
                </a:lnTo>
                <a:lnTo>
                  <a:pt x="1053" y="728"/>
                </a:lnTo>
                <a:lnTo>
                  <a:pt x="1030" y="714"/>
                </a:lnTo>
                <a:lnTo>
                  <a:pt x="1008" y="714"/>
                </a:lnTo>
                <a:lnTo>
                  <a:pt x="985" y="707"/>
                </a:lnTo>
                <a:lnTo>
                  <a:pt x="962" y="700"/>
                </a:lnTo>
                <a:lnTo>
                  <a:pt x="947" y="679"/>
                </a:lnTo>
                <a:lnTo>
                  <a:pt x="924" y="665"/>
                </a:lnTo>
                <a:lnTo>
                  <a:pt x="902" y="658"/>
                </a:lnTo>
                <a:lnTo>
                  <a:pt x="879" y="644"/>
                </a:lnTo>
                <a:lnTo>
                  <a:pt x="856" y="629"/>
                </a:lnTo>
                <a:lnTo>
                  <a:pt x="833" y="608"/>
                </a:lnTo>
                <a:lnTo>
                  <a:pt x="818" y="587"/>
                </a:lnTo>
                <a:lnTo>
                  <a:pt x="795" y="566"/>
                </a:lnTo>
                <a:lnTo>
                  <a:pt x="773" y="552"/>
                </a:lnTo>
                <a:lnTo>
                  <a:pt x="750" y="537"/>
                </a:lnTo>
                <a:lnTo>
                  <a:pt x="720" y="530"/>
                </a:lnTo>
                <a:lnTo>
                  <a:pt x="689" y="523"/>
                </a:lnTo>
                <a:lnTo>
                  <a:pt x="667" y="516"/>
                </a:lnTo>
                <a:lnTo>
                  <a:pt x="644" y="502"/>
                </a:lnTo>
                <a:lnTo>
                  <a:pt x="629" y="481"/>
                </a:lnTo>
                <a:lnTo>
                  <a:pt x="606" y="474"/>
                </a:lnTo>
                <a:lnTo>
                  <a:pt x="583" y="460"/>
                </a:lnTo>
                <a:lnTo>
                  <a:pt x="560" y="445"/>
                </a:lnTo>
                <a:lnTo>
                  <a:pt x="538" y="438"/>
                </a:lnTo>
                <a:lnTo>
                  <a:pt x="515" y="431"/>
                </a:lnTo>
                <a:lnTo>
                  <a:pt x="492" y="424"/>
                </a:lnTo>
                <a:lnTo>
                  <a:pt x="470" y="424"/>
                </a:lnTo>
                <a:lnTo>
                  <a:pt x="447" y="417"/>
                </a:lnTo>
                <a:lnTo>
                  <a:pt x="424" y="410"/>
                </a:lnTo>
                <a:lnTo>
                  <a:pt x="401" y="403"/>
                </a:lnTo>
                <a:lnTo>
                  <a:pt x="379" y="396"/>
                </a:lnTo>
                <a:lnTo>
                  <a:pt x="356" y="389"/>
                </a:lnTo>
                <a:lnTo>
                  <a:pt x="333" y="382"/>
                </a:lnTo>
                <a:lnTo>
                  <a:pt x="310" y="382"/>
                </a:lnTo>
                <a:lnTo>
                  <a:pt x="288" y="368"/>
                </a:lnTo>
                <a:lnTo>
                  <a:pt x="265" y="353"/>
                </a:lnTo>
                <a:lnTo>
                  <a:pt x="242" y="346"/>
                </a:lnTo>
                <a:lnTo>
                  <a:pt x="219" y="332"/>
                </a:lnTo>
                <a:lnTo>
                  <a:pt x="197" y="325"/>
                </a:lnTo>
                <a:lnTo>
                  <a:pt x="174" y="318"/>
                </a:lnTo>
                <a:lnTo>
                  <a:pt x="151" y="304"/>
                </a:lnTo>
                <a:lnTo>
                  <a:pt x="128" y="283"/>
                </a:lnTo>
                <a:lnTo>
                  <a:pt x="106" y="268"/>
                </a:lnTo>
                <a:lnTo>
                  <a:pt x="83" y="261"/>
                </a:lnTo>
                <a:lnTo>
                  <a:pt x="60" y="254"/>
                </a:lnTo>
                <a:lnTo>
                  <a:pt x="37" y="254"/>
                </a:lnTo>
                <a:lnTo>
                  <a:pt x="0" y="247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B26B00"/>
              </a:gs>
              <a:gs pos="50000">
                <a:srgbClr val="FF9900"/>
              </a:gs>
              <a:gs pos="100000">
                <a:srgbClr val="B26B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849313" y="3475038"/>
            <a:ext cx="2587625" cy="1112837"/>
          </a:xfrm>
          <a:custGeom>
            <a:avLst/>
            <a:gdLst>
              <a:gd name="T0" fmla="*/ 2147483647 w 1630"/>
              <a:gd name="T1" fmla="*/ 2147483647 h 701"/>
              <a:gd name="T2" fmla="*/ 2147483647 w 1630"/>
              <a:gd name="T3" fmla="*/ 2147483647 h 701"/>
              <a:gd name="T4" fmla="*/ 2147483647 w 1630"/>
              <a:gd name="T5" fmla="*/ 2147483647 h 701"/>
              <a:gd name="T6" fmla="*/ 2147483647 w 1630"/>
              <a:gd name="T7" fmla="*/ 2147483647 h 701"/>
              <a:gd name="T8" fmla="*/ 2147483647 w 1630"/>
              <a:gd name="T9" fmla="*/ 2147483647 h 701"/>
              <a:gd name="T10" fmla="*/ 2147483647 w 1630"/>
              <a:gd name="T11" fmla="*/ 2147483647 h 701"/>
              <a:gd name="T12" fmla="*/ 2147483647 w 1630"/>
              <a:gd name="T13" fmla="*/ 2147483647 h 701"/>
              <a:gd name="T14" fmla="*/ 2147483647 w 1630"/>
              <a:gd name="T15" fmla="*/ 2147483647 h 701"/>
              <a:gd name="T16" fmla="*/ 2147483647 w 1630"/>
              <a:gd name="T17" fmla="*/ 2147483647 h 701"/>
              <a:gd name="T18" fmla="*/ 2147483647 w 1630"/>
              <a:gd name="T19" fmla="*/ 2147483647 h 701"/>
              <a:gd name="T20" fmla="*/ 2147483647 w 1630"/>
              <a:gd name="T21" fmla="*/ 2147483647 h 701"/>
              <a:gd name="T22" fmla="*/ 2147483647 w 1630"/>
              <a:gd name="T23" fmla="*/ 2147483647 h 701"/>
              <a:gd name="T24" fmla="*/ 2147483647 w 1630"/>
              <a:gd name="T25" fmla="*/ 2147483647 h 701"/>
              <a:gd name="T26" fmla="*/ 2147483647 w 1630"/>
              <a:gd name="T27" fmla="*/ 2147483647 h 701"/>
              <a:gd name="T28" fmla="*/ 2147483647 w 1630"/>
              <a:gd name="T29" fmla="*/ 2147483647 h 701"/>
              <a:gd name="T30" fmla="*/ 2147483647 w 1630"/>
              <a:gd name="T31" fmla="*/ 2147483647 h 701"/>
              <a:gd name="T32" fmla="*/ 2147483647 w 1630"/>
              <a:gd name="T33" fmla="*/ 2147483647 h 701"/>
              <a:gd name="T34" fmla="*/ 2147483647 w 1630"/>
              <a:gd name="T35" fmla="*/ 2147483647 h 701"/>
              <a:gd name="T36" fmla="*/ 2147483647 w 1630"/>
              <a:gd name="T37" fmla="*/ 2147483647 h 701"/>
              <a:gd name="T38" fmla="*/ 2147483647 w 1630"/>
              <a:gd name="T39" fmla="*/ 2147483647 h 701"/>
              <a:gd name="T40" fmla="*/ 2147483647 w 1630"/>
              <a:gd name="T41" fmla="*/ 2147483647 h 701"/>
              <a:gd name="T42" fmla="*/ 2147483647 w 1630"/>
              <a:gd name="T43" fmla="*/ 0 h 701"/>
              <a:gd name="T44" fmla="*/ 2147483647 w 1630"/>
              <a:gd name="T45" fmla="*/ 0 h 701"/>
              <a:gd name="T46" fmla="*/ 2147483647 w 1630"/>
              <a:gd name="T47" fmla="*/ 2147483647 h 701"/>
              <a:gd name="T48" fmla="*/ 2147483647 w 1630"/>
              <a:gd name="T49" fmla="*/ 2147483647 h 701"/>
              <a:gd name="T50" fmla="*/ 2147483647 w 1630"/>
              <a:gd name="T51" fmla="*/ 2147483647 h 701"/>
              <a:gd name="T52" fmla="*/ 2147483647 w 1630"/>
              <a:gd name="T53" fmla="*/ 2147483647 h 701"/>
              <a:gd name="T54" fmla="*/ 2147483647 w 1630"/>
              <a:gd name="T55" fmla="*/ 2147483647 h 701"/>
              <a:gd name="T56" fmla="*/ 2147483647 w 1630"/>
              <a:gd name="T57" fmla="*/ 2147483647 h 701"/>
              <a:gd name="T58" fmla="*/ 2147483647 w 1630"/>
              <a:gd name="T59" fmla="*/ 2147483647 h 701"/>
              <a:gd name="T60" fmla="*/ 2147483647 w 1630"/>
              <a:gd name="T61" fmla="*/ 2147483647 h 701"/>
              <a:gd name="T62" fmla="*/ 2147483647 w 1630"/>
              <a:gd name="T63" fmla="*/ 2147483647 h 701"/>
              <a:gd name="T64" fmla="*/ 2147483647 w 1630"/>
              <a:gd name="T65" fmla="*/ 2147483647 h 701"/>
              <a:gd name="T66" fmla="*/ 2147483647 w 1630"/>
              <a:gd name="T67" fmla="*/ 2147483647 h 701"/>
              <a:gd name="T68" fmla="*/ 2147483647 w 1630"/>
              <a:gd name="T69" fmla="*/ 2147483647 h 701"/>
              <a:gd name="T70" fmla="*/ 2147483647 w 1630"/>
              <a:gd name="T71" fmla="*/ 2147483647 h 701"/>
              <a:gd name="T72" fmla="*/ 2147483647 w 1630"/>
              <a:gd name="T73" fmla="*/ 2147483647 h 701"/>
              <a:gd name="T74" fmla="*/ 2147483647 w 1630"/>
              <a:gd name="T75" fmla="*/ 2147483647 h 701"/>
              <a:gd name="T76" fmla="*/ 2147483647 w 1630"/>
              <a:gd name="T77" fmla="*/ 2147483647 h 701"/>
              <a:gd name="T78" fmla="*/ 2147483647 w 1630"/>
              <a:gd name="T79" fmla="*/ 2147483647 h 701"/>
              <a:gd name="T80" fmla="*/ 2147483647 w 1630"/>
              <a:gd name="T81" fmla="*/ 2147483647 h 701"/>
              <a:gd name="T82" fmla="*/ 2147483647 w 1630"/>
              <a:gd name="T83" fmla="*/ 2147483647 h 701"/>
              <a:gd name="T84" fmla="*/ 2147483647 w 1630"/>
              <a:gd name="T85" fmla="*/ 2147483647 h 701"/>
              <a:gd name="T86" fmla="*/ 2147483647 w 1630"/>
              <a:gd name="T87" fmla="*/ 2147483647 h 701"/>
              <a:gd name="T88" fmla="*/ 2147483647 w 1630"/>
              <a:gd name="T89" fmla="*/ 2147483647 h 701"/>
              <a:gd name="T90" fmla="*/ 2147483647 w 1630"/>
              <a:gd name="T91" fmla="*/ 2147483647 h 701"/>
              <a:gd name="T92" fmla="*/ 2147483647 w 1630"/>
              <a:gd name="T93" fmla="*/ 2147483647 h 701"/>
              <a:gd name="T94" fmla="*/ 0 w 1630"/>
              <a:gd name="T95" fmla="*/ 2147483647 h 7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30"/>
              <a:gd name="T145" fmla="*/ 0 h 701"/>
              <a:gd name="T146" fmla="*/ 1630 w 1630"/>
              <a:gd name="T147" fmla="*/ 701 h 70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30" h="701">
                <a:moveTo>
                  <a:pt x="7" y="367"/>
                </a:moveTo>
                <a:lnTo>
                  <a:pt x="22" y="395"/>
                </a:lnTo>
                <a:lnTo>
                  <a:pt x="44" y="417"/>
                </a:lnTo>
                <a:lnTo>
                  <a:pt x="66" y="424"/>
                </a:lnTo>
                <a:lnTo>
                  <a:pt x="88" y="438"/>
                </a:lnTo>
                <a:lnTo>
                  <a:pt x="111" y="445"/>
                </a:lnTo>
                <a:lnTo>
                  <a:pt x="133" y="445"/>
                </a:lnTo>
                <a:lnTo>
                  <a:pt x="155" y="445"/>
                </a:lnTo>
                <a:lnTo>
                  <a:pt x="177" y="438"/>
                </a:lnTo>
                <a:lnTo>
                  <a:pt x="199" y="438"/>
                </a:lnTo>
                <a:lnTo>
                  <a:pt x="222" y="431"/>
                </a:lnTo>
                <a:lnTo>
                  <a:pt x="244" y="424"/>
                </a:lnTo>
                <a:lnTo>
                  <a:pt x="266" y="417"/>
                </a:lnTo>
                <a:lnTo>
                  <a:pt x="288" y="410"/>
                </a:lnTo>
                <a:lnTo>
                  <a:pt x="310" y="403"/>
                </a:lnTo>
                <a:lnTo>
                  <a:pt x="333" y="395"/>
                </a:lnTo>
                <a:lnTo>
                  <a:pt x="362" y="388"/>
                </a:lnTo>
                <a:lnTo>
                  <a:pt x="385" y="381"/>
                </a:lnTo>
                <a:lnTo>
                  <a:pt x="407" y="367"/>
                </a:lnTo>
                <a:lnTo>
                  <a:pt x="429" y="367"/>
                </a:lnTo>
                <a:lnTo>
                  <a:pt x="459" y="360"/>
                </a:lnTo>
                <a:lnTo>
                  <a:pt x="481" y="353"/>
                </a:lnTo>
                <a:lnTo>
                  <a:pt x="503" y="353"/>
                </a:lnTo>
                <a:lnTo>
                  <a:pt x="525" y="346"/>
                </a:lnTo>
                <a:lnTo>
                  <a:pt x="547" y="339"/>
                </a:lnTo>
                <a:lnTo>
                  <a:pt x="570" y="339"/>
                </a:lnTo>
                <a:lnTo>
                  <a:pt x="599" y="325"/>
                </a:lnTo>
                <a:lnTo>
                  <a:pt x="629" y="318"/>
                </a:lnTo>
                <a:lnTo>
                  <a:pt x="659" y="304"/>
                </a:lnTo>
                <a:lnTo>
                  <a:pt x="688" y="296"/>
                </a:lnTo>
                <a:lnTo>
                  <a:pt x="710" y="282"/>
                </a:lnTo>
                <a:lnTo>
                  <a:pt x="733" y="275"/>
                </a:lnTo>
                <a:lnTo>
                  <a:pt x="762" y="261"/>
                </a:lnTo>
                <a:lnTo>
                  <a:pt x="784" y="254"/>
                </a:lnTo>
                <a:lnTo>
                  <a:pt x="807" y="240"/>
                </a:lnTo>
                <a:lnTo>
                  <a:pt x="829" y="226"/>
                </a:lnTo>
                <a:lnTo>
                  <a:pt x="851" y="219"/>
                </a:lnTo>
                <a:lnTo>
                  <a:pt x="881" y="212"/>
                </a:lnTo>
                <a:lnTo>
                  <a:pt x="903" y="197"/>
                </a:lnTo>
                <a:lnTo>
                  <a:pt x="925" y="197"/>
                </a:lnTo>
                <a:lnTo>
                  <a:pt x="947" y="183"/>
                </a:lnTo>
                <a:lnTo>
                  <a:pt x="969" y="176"/>
                </a:lnTo>
                <a:lnTo>
                  <a:pt x="999" y="169"/>
                </a:lnTo>
                <a:lnTo>
                  <a:pt x="1021" y="162"/>
                </a:lnTo>
                <a:lnTo>
                  <a:pt x="1044" y="155"/>
                </a:lnTo>
                <a:lnTo>
                  <a:pt x="1066" y="148"/>
                </a:lnTo>
                <a:lnTo>
                  <a:pt x="1095" y="141"/>
                </a:lnTo>
                <a:lnTo>
                  <a:pt x="1125" y="127"/>
                </a:lnTo>
                <a:lnTo>
                  <a:pt x="1147" y="113"/>
                </a:lnTo>
                <a:lnTo>
                  <a:pt x="1169" y="113"/>
                </a:lnTo>
                <a:lnTo>
                  <a:pt x="1199" y="98"/>
                </a:lnTo>
                <a:lnTo>
                  <a:pt x="1229" y="91"/>
                </a:lnTo>
                <a:lnTo>
                  <a:pt x="1251" y="77"/>
                </a:lnTo>
                <a:lnTo>
                  <a:pt x="1273" y="63"/>
                </a:lnTo>
                <a:lnTo>
                  <a:pt x="1295" y="56"/>
                </a:lnTo>
                <a:lnTo>
                  <a:pt x="1318" y="49"/>
                </a:lnTo>
                <a:lnTo>
                  <a:pt x="1340" y="42"/>
                </a:lnTo>
                <a:lnTo>
                  <a:pt x="1362" y="35"/>
                </a:lnTo>
                <a:lnTo>
                  <a:pt x="1392" y="28"/>
                </a:lnTo>
                <a:lnTo>
                  <a:pt x="1414" y="21"/>
                </a:lnTo>
                <a:lnTo>
                  <a:pt x="1436" y="14"/>
                </a:lnTo>
                <a:lnTo>
                  <a:pt x="1458" y="14"/>
                </a:lnTo>
                <a:lnTo>
                  <a:pt x="1480" y="14"/>
                </a:lnTo>
                <a:lnTo>
                  <a:pt x="1503" y="7"/>
                </a:lnTo>
                <a:lnTo>
                  <a:pt x="1532" y="0"/>
                </a:lnTo>
                <a:lnTo>
                  <a:pt x="1554" y="0"/>
                </a:lnTo>
                <a:lnTo>
                  <a:pt x="1577" y="0"/>
                </a:lnTo>
                <a:lnTo>
                  <a:pt x="1599" y="0"/>
                </a:lnTo>
                <a:lnTo>
                  <a:pt x="1629" y="0"/>
                </a:lnTo>
                <a:lnTo>
                  <a:pt x="1629" y="120"/>
                </a:lnTo>
                <a:lnTo>
                  <a:pt x="1606" y="127"/>
                </a:lnTo>
                <a:lnTo>
                  <a:pt x="1584" y="127"/>
                </a:lnTo>
                <a:lnTo>
                  <a:pt x="1562" y="127"/>
                </a:lnTo>
                <a:lnTo>
                  <a:pt x="1540" y="127"/>
                </a:lnTo>
                <a:lnTo>
                  <a:pt x="1517" y="127"/>
                </a:lnTo>
                <a:lnTo>
                  <a:pt x="1495" y="127"/>
                </a:lnTo>
                <a:lnTo>
                  <a:pt x="1473" y="141"/>
                </a:lnTo>
                <a:lnTo>
                  <a:pt x="1451" y="148"/>
                </a:lnTo>
                <a:lnTo>
                  <a:pt x="1429" y="155"/>
                </a:lnTo>
                <a:lnTo>
                  <a:pt x="1406" y="169"/>
                </a:lnTo>
                <a:lnTo>
                  <a:pt x="1384" y="176"/>
                </a:lnTo>
                <a:lnTo>
                  <a:pt x="1362" y="176"/>
                </a:lnTo>
                <a:lnTo>
                  <a:pt x="1340" y="190"/>
                </a:lnTo>
                <a:lnTo>
                  <a:pt x="1318" y="197"/>
                </a:lnTo>
                <a:lnTo>
                  <a:pt x="1295" y="205"/>
                </a:lnTo>
                <a:lnTo>
                  <a:pt x="1273" y="212"/>
                </a:lnTo>
                <a:lnTo>
                  <a:pt x="1251" y="219"/>
                </a:lnTo>
                <a:lnTo>
                  <a:pt x="1229" y="226"/>
                </a:lnTo>
                <a:lnTo>
                  <a:pt x="1206" y="233"/>
                </a:lnTo>
                <a:lnTo>
                  <a:pt x="1184" y="240"/>
                </a:lnTo>
                <a:lnTo>
                  <a:pt x="1162" y="254"/>
                </a:lnTo>
                <a:lnTo>
                  <a:pt x="1140" y="268"/>
                </a:lnTo>
                <a:lnTo>
                  <a:pt x="1118" y="275"/>
                </a:lnTo>
                <a:lnTo>
                  <a:pt x="1095" y="289"/>
                </a:lnTo>
                <a:lnTo>
                  <a:pt x="1073" y="304"/>
                </a:lnTo>
                <a:lnTo>
                  <a:pt x="1051" y="311"/>
                </a:lnTo>
                <a:lnTo>
                  <a:pt x="1029" y="318"/>
                </a:lnTo>
                <a:lnTo>
                  <a:pt x="1007" y="332"/>
                </a:lnTo>
                <a:lnTo>
                  <a:pt x="984" y="339"/>
                </a:lnTo>
                <a:lnTo>
                  <a:pt x="962" y="346"/>
                </a:lnTo>
                <a:lnTo>
                  <a:pt x="940" y="353"/>
                </a:lnTo>
                <a:lnTo>
                  <a:pt x="918" y="367"/>
                </a:lnTo>
                <a:lnTo>
                  <a:pt x="895" y="381"/>
                </a:lnTo>
                <a:lnTo>
                  <a:pt x="873" y="395"/>
                </a:lnTo>
                <a:lnTo>
                  <a:pt x="851" y="410"/>
                </a:lnTo>
                <a:lnTo>
                  <a:pt x="836" y="431"/>
                </a:lnTo>
                <a:lnTo>
                  <a:pt x="814" y="445"/>
                </a:lnTo>
                <a:lnTo>
                  <a:pt x="792" y="459"/>
                </a:lnTo>
                <a:lnTo>
                  <a:pt x="770" y="473"/>
                </a:lnTo>
                <a:lnTo>
                  <a:pt x="747" y="487"/>
                </a:lnTo>
                <a:lnTo>
                  <a:pt x="725" y="494"/>
                </a:lnTo>
                <a:lnTo>
                  <a:pt x="710" y="516"/>
                </a:lnTo>
                <a:lnTo>
                  <a:pt x="688" y="530"/>
                </a:lnTo>
                <a:lnTo>
                  <a:pt x="666" y="544"/>
                </a:lnTo>
                <a:lnTo>
                  <a:pt x="644" y="551"/>
                </a:lnTo>
                <a:lnTo>
                  <a:pt x="621" y="565"/>
                </a:lnTo>
                <a:lnTo>
                  <a:pt x="599" y="586"/>
                </a:lnTo>
                <a:lnTo>
                  <a:pt x="577" y="593"/>
                </a:lnTo>
                <a:lnTo>
                  <a:pt x="555" y="601"/>
                </a:lnTo>
                <a:lnTo>
                  <a:pt x="533" y="608"/>
                </a:lnTo>
                <a:lnTo>
                  <a:pt x="510" y="622"/>
                </a:lnTo>
                <a:lnTo>
                  <a:pt x="488" y="629"/>
                </a:lnTo>
                <a:lnTo>
                  <a:pt x="459" y="643"/>
                </a:lnTo>
                <a:lnTo>
                  <a:pt x="436" y="650"/>
                </a:lnTo>
                <a:lnTo>
                  <a:pt x="414" y="657"/>
                </a:lnTo>
                <a:lnTo>
                  <a:pt x="392" y="664"/>
                </a:lnTo>
                <a:lnTo>
                  <a:pt x="370" y="671"/>
                </a:lnTo>
                <a:lnTo>
                  <a:pt x="348" y="678"/>
                </a:lnTo>
                <a:lnTo>
                  <a:pt x="325" y="685"/>
                </a:lnTo>
                <a:lnTo>
                  <a:pt x="303" y="685"/>
                </a:lnTo>
                <a:lnTo>
                  <a:pt x="281" y="692"/>
                </a:lnTo>
                <a:lnTo>
                  <a:pt x="259" y="700"/>
                </a:lnTo>
                <a:lnTo>
                  <a:pt x="236" y="700"/>
                </a:lnTo>
                <a:lnTo>
                  <a:pt x="214" y="700"/>
                </a:lnTo>
                <a:lnTo>
                  <a:pt x="192" y="700"/>
                </a:lnTo>
                <a:lnTo>
                  <a:pt x="170" y="685"/>
                </a:lnTo>
                <a:lnTo>
                  <a:pt x="148" y="671"/>
                </a:lnTo>
                <a:lnTo>
                  <a:pt x="125" y="657"/>
                </a:lnTo>
                <a:lnTo>
                  <a:pt x="103" y="643"/>
                </a:lnTo>
                <a:lnTo>
                  <a:pt x="81" y="636"/>
                </a:lnTo>
                <a:lnTo>
                  <a:pt x="66" y="615"/>
                </a:lnTo>
                <a:lnTo>
                  <a:pt x="44" y="601"/>
                </a:lnTo>
                <a:lnTo>
                  <a:pt x="22" y="586"/>
                </a:lnTo>
                <a:lnTo>
                  <a:pt x="0" y="579"/>
                </a:lnTo>
                <a:lnTo>
                  <a:pt x="7" y="367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3498850" y="3267075"/>
            <a:ext cx="1747838" cy="366713"/>
          </a:xfrm>
          <a:custGeom>
            <a:avLst/>
            <a:gdLst>
              <a:gd name="T0" fmla="*/ 2147483647 w 1101"/>
              <a:gd name="T1" fmla="*/ 2147483647 h 231"/>
              <a:gd name="T2" fmla="*/ 2147483647 w 1101"/>
              <a:gd name="T3" fmla="*/ 2147483647 h 231"/>
              <a:gd name="T4" fmla="*/ 2147483647 w 1101"/>
              <a:gd name="T5" fmla="*/ 2147483647 h 231"/>
              <a:gd name="T6" fmla="*/ 2147483647 w 1101"/>
              <a:gd name="T7" fmla="*/ 0 h 231"/>
              <a:gd name="T8" fmla="*/ 2147483647 w 1101"/>
              <a:gd name="T9" fmla="*/ 0 h 231"/>
              <a:gd name="T10" fmla="*/ 2147483647 w 1101"/>
              <a:gd name="T11" fmla="*/ 0 h 231"/>
              <a:gd name="T12" fmla="*/ 2147483647 w 1101"/>
              <a:gd name="T13" fmla="*/ 2147483647 h 231"/>
              <a:gd name="T14" fmla="*/ 2147483647 w 1101"/>
              <a:gd name="T15" fmla="*/ 2147483647 h 231"/>
              <a:gd name="T16" fmla="*/ 2147483647 w 1101"/>
              <a:gd name="T17" fmla="*/ 2147483647 h 231"/>
              <a:gd name="T18" fmla="*/ 2147483647 w 1101"/>
              <a:gd name="T19" fmla="*/ 2147483647 h 231"/>
              <a:gd name="T20" fmla="*/ 2147483647 w 1101"/>
              <a:gd name="T21" fmla="*/ 2147483647 h 231"/>
              <a:gd name="T22" fmla="*/ 2147483647 w 1101"/>
              <a:gd name="T23" fmla="*/ 2147483647 h 231"/>
              <a:gd name="T24" fmla="*/ 2147483647 w 1101"/>
              <a:gd name="T25" fmla="*/ 2147483647 h 231"/>
              <a:gd name="T26" fmla="*/ 2147483647 w 1101"/>
              <a:gd name="T27" fmla="*/ 2147483647 h 231"/>
              <a:gd name="T28" fmla="*/ 2147483647 w 1101"/>
              <a:gd name="T29" fmla="*/ 2147483647 h 231"/>
              <a:gd name="T30" fmla="*/ 2147483647 w 1101"/>
              <a:gd name="T31" fmla="*/ 2147483647 h 231"/>
              <a:gd name="T32" fmla="*/ 2147483647 w 1101"/>
              <a:gd name="T33" fmla="*/ 2147483647 h 231"/>
              <a:gd name="T34" fmla="*/ 2147483647 w 1101"/>
              <a:gd name="T35" fmla="*/ 2147483647 h 231"/>
              <a:gd name="T36" fmla="*/ 2147483647 w 1101"/>
              <a:gd name="T37" fmla="*/ 2147483647 h 231"/>
              <a:gd name="T38" fmla="*/ 2147483647 w 1101"/>
              <a:gd name="T39" fmla="*/ 2147483647 h 231"/>
              <a:gd name="T40" fmla="*/ 2147483647 w 1101"/>
              <a:gd name="T41" fmla="*/ 2147483647 h 231"/>
              <a:gd name="T42" fmla="*/ 2147483647 w 1101"/>
              <a:gd name="T43" fmla="*/ 2147483647 h 231"/>
              <a:gd name="T44" fmla="*/ 2147483647 w 1101"/>
              <a:gd name="T45" fmla="*/ 2147483647 h 231"/>
              <a:gd name="T46" fmla="*/ 2147483647 w 1101"/>
              <a:gd name="T47" fmla="*/ 2147483647 h 231"/>
              <a:gd name="T48" fmla="*/ 2147483647 w 1101"/>
              <a:gd name="T49" fmla="*/ 2147483647 h 231"/>
              <a:gd name="T50" fmla="*/ 2147483647 w 1101"/>
              <a:gd name="T51" fmla="*/ 2147483647 h 231"/>
              <a:gd name="T52" fmla="*/ 2147483647 w 1101"/>
              <a:gd name="T53" fmla="*/ 2147483647 h 231"/>
              <a:gd name="T54" fmla="*/ 2147483647 w 1101"/>
              <a:gd name="T55" fmla="*/ 2147483647 h 231"/>
              <a:gd name="T56" fmla="*/ 2147483647 w 1101"/>
              <a:gd name="T57" fmla="*/ 2147483647 h 231"/>
              <a:gd name="T58" fmla="*/ 2147483647 w 1101"/>
              <a:gd name="T59" fmla="*/ 2147483647 h 231"/>
              <a:gd name="T60" fmla="*/ 2147483647 w 1101"/>
              <a:gd name="T61" fmla="*/ 2147483647 h 231"/>
              <a:gd name="T62" fmla="*/ 2147483647 w 1101"/>
              <a:gd name="T63" fmla="*/ 2147483647 h 231"/>
              <a:gd name="T64" fmla="*/ 2147483647 w 1101"/>
              <a:gd name="T65" fmla="*/ 2147483647 h 231"/>
              <a:gd name="T66" fmla="*/ 2147483647 w 1101"/>
              <a:gd name="T67" fmla="*/ 2147483647 h 231"/>
              <a:gd name="T68" fmla="*/ 2147483647 w 1101"/>
              <a:gd name="T69" fmla="*/ 2147483647 h 231"/>
              <a:gd name="T70" fmla="*/ 2147483647 w 1101"/>
              <a:gd name="T71" fmla="*/ 2147483647 h 231"/>
              <a:gd name="T72" fmla="*/ 2147483647 w 1101"/>
              <a:gd name="T73" fmla="*/ 2147483647 h 231"/>
              <a:gd name="T74" fmla="*/ 2147483647 w 1101"/>
              <a:gd name="T75" fmla="*/ 2147483647 h 231"/>
              <a:gd name="T76" fmla="*/ 2147483647 w 1101"/>
              <a:gd name="T77" fmla="*/ 2147483647 h 231"/>
              <a:gd name="T78" fmla="*/ 2147483647 w 1101"/>
              <a:gd name="T79" fmla="*/ 2147483647 h 231"/>
              <a:gd name="T80" fmla="*/ 2147483647 w 1101"/>
              <a:gd name="T81" fmla="*/ 2147483647 h 231"/>
              <a:gd name="T82" fmla="*/ 2147483647 w 1101"/>
              <a:gd name="T83" fmla="*/ 2147483647 h 231"/>
              <a:gd name="T84" fmla="*/ 2147483647 w 1101"/>
              <a:gd name="T85" fmla="*/ 2147483647 h 231"/>
              <a:gd name="T86" fmla="*/ 2147483647 w 1101"/>
              <a:gd name="T87" fmla="*/ 2147483647 h 231"/>
              <a:gd name="T88" fmla="*/ 2147483647 w 1101"/>
              <a:gd name="T89" fmla="*/ 2147483647 h 231"/>
              <a:gd name="T90" fmla="*/ 2147483647 w 1101"/>
              <a:gd name="T91" fmla="*/ 2147483647 h 231"/>
              <a:gd name="T92" fmla="*/ 2147483647 w 1101"/>
              <a:gd name="T93" fmla="*/ 2147483647 h 231"/>
              <a:gd name="T94" fmla="*/ 2147483647 w 1101"/>
              <a:gd name="T95" fmla="*/ 2147483647 h 231"/>
              <a:gd name="T96" fmla="*/ 2147483647 w 1101"/>
              <a:gd name="T97" fmla="*/ 2147483647 h 231"/>
              <a:gd name="T98" fmla="*/ 2147483647 w 1101"/>
              <a:gd name="T99" fmla="*/ 2147483647 h 231"/>
              <a:gd name="T100" fmla="*/ 2147483647 w 1101"/>
              <a:gd name="T101" fmla="*/ 2147483647 h 23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01"/>
              <a:gd name="T154" fmla="*/ 0 h 231"/>
              <a:gd name="T155" fmla="*/ 1101 w 1101"/>
              <a:gd name="T156" fmla="*/ 231 h 23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01" h="231">
                <a:moveTo>
                  <a:pt x="14" y="107"/>
                </a:moveTo>
                <a:lnTo>
                  <a:pt x="22" y="79"/>
                </a:lnTo>
                <a:lnTo>
                  <a:pt x="44" y="71"/>
                </a:lnTo>
                <a:lnTo>
                  <a:pt x="66" y="50"/>
                </a:lnTo>
                <a:lnTo>
                  <a:pt x="81" y="28"/>
                </a:lnTo>
                <a:lnTo>
                  <a:pt x="104" y="14"/>
                </a:lnTo>
                <a:lnTo>
                  <a:pt x="126" y="7"/>
                </a:lnTo>
                <a:lnTo>
                  <a:pt x="148" y="0"/>
                </a:lnTo>
                <a:lnTo>
                  <a:pt x="170" y="0"/>
                </a:lnTo>
                <a:lnTo>
                  <a:pt x="193" y="0"/>
                </a:lnTo>
                <a:lnTo>
                  <a:pt x="215" y="0"/>
                </a:lnTo>
                <a:lnTo>
                  <a:pt x="237" y="0"/>
                </a:lnTo>
                <a:lnTo>
                  <a:pt x="260" y="7"/>
                </a:lnTo>
                <a:lnTo>
                  <a:pt x="282" y="7"/>
                </a:lnTo>
                <a:lnTo>
                  <a:pt x="312" y="14"/>
                </a:lnTo>
                <a:lnTo>
                  <a:pt x="341" y="14"/>
                </a:lnTo>
                <a:lnTo>
                  <a:pt x="364" y="14"/>
                </a:lnTo>
                <a:lnTo>
                  <a:pt x="386" y="14"/>
                </a:lnTo>
                <a:lnTo>
                  <a:pt x="408" y="14"/>
                </a:lnTo>
                <a:lnTo>
                  <a:pt x="431" y="14"/>
                </a:lnTo>
                <a:lnTo>
                  <a:pt x="453" y="14"/>
                </a:lnTo>
                <a:lnTo>
                  <a:pt x="475" y="14"/>
                </a:lnTo>
                <a:lnTo>
                  <a:pt x="497" y="14"/>
                </a:lnTo>
                <a:lnTo>
                  <a:pt x="520" y="14"/>
                </a:lnTo>
                <a:lnTo>
                  <a:pt x="542" y="14"/>
                </a:lnTo>
                <a:lnTo>
                  <a:pt x="564" y="14"/>
                </a:lnTo>
                <a:lnTo>
                  <a:pt x="587" y="14"/>
                </a:lnTo>
                <a:lnTo>
                  <a:pt x="609" y="14"/>
                </a:lnTo>
                <a:lnTo>
                  <a:pt x="631" y="14"/>
                </a:lnTo>
                <a:lnTo>
                  <a:pt x="654" y="14"/>
                </a:lnTo>
                <a:lnTo>
                  <a:pt x="676" y="14"/>
                </a:lnTo>
                <a:lnTo>
                  <a:pt x="706" y="14"/>
                </a:lnTo>
                <a:lnTo>
                  <a:pt x="728" y="14"/>
                </a:lnTo>
                <a:lnTo>
                  <a:pt x="750" y="14"/>
                </a:lnTo>
                <a:lnTo>
                  <a:pt x="772" y="14"/>
                </a:lnTo>
                <a:lnTo>
                  <a:pt x="795" y="7"/>
                </a:lnTo>
                <a:lnTo>
                  <a:pt x="817" y="7"/>
                </a:lnTo>
                <a:lnTo>
                  <a:pt x="839" y="7"/>
                </a:lnTo>
                <a:lnTo>
                  <a:pt x="862" y="7"/>
                </a:lnTo>
                <a:lnTo>
                  <a:pt x="884" y="7"/>
                </a:lnTo>
                <a:lnTo>
                  <a:pt x="906" y="14"/>
                </a:lnTo>
                <a:lnTo>
                  <a:pt x="929" y="21"/>
                </a:lnTo>
                <a:lnTo>
                  <a:pt x="951" y="35"/>
                </a:lnTo>
                <a:lnTo>
                  <a:pt x="973" y="43"/>
                </a:lnTo>
                <a:lnTo>
                  <a:pt x="995" y="50"/>
                </a:lnTo>
                <a:lnTo>
                  <a:pt x="1018" y="57"/>
                </a:lnTo>
                <a:lnTo>
                  <a:pt x="1040" y="64"/>
                </a:lnTo>
                <a:lnTo>
                  <a:pt x="1055" y="86"/>
                </a:lnTo>
                <a:lnTo>
                  <a:pt x="1070" y="107"/>
                </a:lnTo>
                <a:lnTo>
                  <a:pt x="1100" y="115"/>
                </a:lnTo>
                <a:lnTo>
                  <a:pt x="1100" y="186"/>
                </a:lnTo>
                <a:lnTo>
                  <a:pt x="1077" y="186"/>
                </a:lnTo>
                <a:lnTo>
                  <a:pt x="1062" y="165"/>
                </a:lnTo>
                <a:lnTo>
                  <a:pt x="1040" y="165"/>
                </a:lnTo>
                <a:lnTo>
                  <a:pt x="1018" y="150"/>
                </a:lnTo>
                <a:lnTo>
                  <a:pt x="995" y="136"/>
                </a:lnTo>
                <a:lnTo>
                  <a:pt x="973" y="129"/>
                </a:lnTo>
                <a:lnTo>
                  <a:pt x="951" y="129"/>
                </a:lnTo>
                <a:lnTo>
                  <a:pt x="929" y="122"/>
                </a:lnTo>
                <a:lnTo>
                  <a:pt x="906" y="115"/>
                </a:lnTo>
                <a:lnTo>
                  <a:pt x="884" y="115"/>
                </a:lnTo>
                <a:lnTo>
                  <a:pt x="862" y="115"/>
                </a:lnTo>
                <a:lnTo>
                  <a:pt x="839" y="107"/>
                </a:lnTo>
                <a:lnTo>
                  <a:pt x="817" y="107"/>
                </a:lnTo>
                <a:lnTo>
                  <a:pt x="795" y="107"/>
                </a:lnTo>
                <a:lnTo>
                  <a:pt x="772" y="107"/>
                </a:lnTo>
                <a:lnTo>
                  <a:pt x="750" y="107"/>
                </a:lnTo>
                <a:lnTo>
                  <a:pt x="728" y="107"/>
                </a:lnTo>
                <a:lnTo>
                  <a:pt x="706" y="107"/>
                </a:lnTo>
                <a:lnTo>
                  <a:pt x="683" y="107"/>
                </a:lnTo>
                <a:lnTo>
                  <a:pt x="661" y="107"/>
                </a:lnTo>
                <a:lnTo>
                  <a:pt x="639" y="107"/>
                </a:lnTo>
                <a:lnTo>
                  <a:pt x="616" y="107"/>
                </a:lnTo>
                <a:lnTo>
                  <a:pt x="594" y="107"/>
                </a:lnTo>
                <a:lnTo>
                  <a:pt x="572" y="107"/>
                </a:lnTo>
                <a:lnTo>
                  <a:pt x="550" y="100"/>
                </a:lnTo>
                <a:lnTo>
                  <a:pt x="527" y="100"/>
                </a:lnTo>
                <a:lnTo>
                  <a:pt x="505" y="100"/>
                </a:lnTo>
                <a:lnTo>
                  <a:pt x="483" y="93"/>
                </a:lnTo>
                <a:lnTo>
                  <a:pt x="460" y="93"/>
                </a:lnTo>
                <a:lnTo>
                  <a:pt x="438" y="93"/>
                </a:lnTo>
                <a:lnTo>
                  <a:pt x="416" y="93"/>
                </a:lnTo>
                <a:lnTo>
                  <a:pt x="393" y="93"/>
                </a:lnTo>
                <a:lnTo>
                  <a:pt x="371" y="100"/>
                </a:lnTo>
                <a:lnTo>
                  <a:pt x="349" y="100"/>
                </a:lnTo>
                <a:lnTo>
                  <a:pt x="327" y="107"/>
                </a:lnTo>
                <a:lnTo>
                  <a:pt x="304" y="115"/>
                </a:lnTo>
                <a:lnTo>
                  <a:pt x="282" y="129"/>
                </a:lnTo>
                <a:lnTo>
                  <a:pt x="260" y="136"/>
                </a:lnTo>
                <a:lnTo>
                  <a:pt x="237" y="150"/>
                </a:lnTo>
                <a:lnTo>
                  <a:pt x="215" y="158"/>
                </a:lnTo>
                <a:lnTo>
                  <a:pt x="193" y="165"/>
                </a:lnTo>
                <a:lnTo>
                  <a:pt x="170" y="172"/>
                </a:lnTo>
                <a:lnTo>
                  <a:pt x="148" y="179"/>
                </a:lnTo>
                <a:lnTo>
                  <a:pt x="126" y="179"/>
                </a:lnTo>
                <a:lnTo>
                  <a:pt x="104" y="186"/>
                </a:lnTo>
                <a:lnTo>
                  <a:pt x="81" y="194"/>
                </a:lnTo>
                <a:lnTo>
                  <a:pt x="59" y="194"/>
                </a:lnTo>
                <a:lnTo>
                  <a:pt x="37" y="201"/>
                </a:lnTo>
                <a:lnTo>
                  <a:pt x="22" y="222"/>
                </a:lnTo>
                <a:lnTo>
                  <a:pt x="0" y="230"/>
                </a:lnTo>
                <a:lnTo>
                  <a:pt x="14" y="79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862013" y="4832350"/>
            <a:ext cx="7250112" cy="1035050"/>
          </a:xfrm>
          <a:custGeom>
            <a:avLst/>
            <a:gdLst>
              <a:gd name="T0" fmla="*/ 2147483647 w 4567"/>
              <a:gd name="T1" fmla="*/ 2147483647 h 652"/>
              <a:gd name="T2" fmla="*/ 2147483647 w 4567"/>
              <a:gd name="T3" fmla="*/ 2147483647 h 652"/>
              <a:gd name="T4" fmla="*/ 2147483647 w 4567"/>
              <a:gd name="T5" fmla="*/ 2147483647 h 652"/>
              <a:gd name="T6" fmla="*/ 2147483647 w 4567"/>
              <a:gd name="T7" fmla="*/ 2147483647 h 652"/>
              <a:gd name="T8" fmla="*/ 2147483647 w 4567"/>
              <a:gd name="T9" fmla="*/ 2147483647 h 652"/>
              <a:gd name="T10" fmla="*/ 2147483647 w 4567"/>
              <a:gd name="T11" fmla="*/ 2147483647 h 652"/>
              <a:gd name="T12" fmla="*/ 2147483647 w 4567"/>
              <a:gd name="T13" fmla="*/ 2147483647 h 652"/>
              <a:gd name="T14" fmla="*/ 2147483647 w 4567"/>
              <a:gd name="T15" fmla="*/ 2147483647 h 652"/>
              <a:gd name="T16" fmla="*/ 2147483647 w 4567"/>
              <a:gd name="T17" fmla="*/ 2147483647 h 652"/>
              <a:gd name="T18" fmla="*/ 2147483647 w 4567"/>
              <a:gd name="T19" fmla="*/ 2147483647 h 652"/>
              <a:gd name="T20" fmla="*/ 2147483647 w 4567"/>
              <a:gd name="T21" fmla="*/ 2147483647 h 652"/>
              <a:gd name="T22" fmla="*/ 2147483647 w 4567"/>
              <a:gd name="T23" fmla="*/ 2147483647 h 652"/>
              <a:gd name="T24" fmla="*/ 2147483647 w 4567"/>
              <a:gd name="T25" fmla="*/ 2147483647 h 652"/>
              <a:gd name="T26" fmla="*/ 2147483647 w 4567"/>
              <a:gd name="T27" fmla="*/ 2147483647 h 652"/>
              <a:gd name="T28" fmla="*/ 2147483647 w 4567"/>
              <a:gd name="T29" fmla="*/ 2147483647 h 652"/>
              <a:gd name="T30" fmla="*/ 2147483647 w 4567"/>
              <a:gd name="T31" fmla="*/ 2147483647 h 652"/>
              <a:gd name="T32" fmla="*/ 2147483647 w 4567"/>
              <a:gd name="T33" fmla="*/ 2147483647 h 652"/>
              <a:gd name="T34" fmla="*/ 2147483647 w 4567"/>
              <a:gd name="T35" fmla="*/ 2147483647 h 652"/>
              <a:gd name="T36" fmla="*/ 2147483647 w 4567"/>
              <a:gd name="T37" fmla="*/ 2147483647 h 652"/>
              <a:gd name="T38" fmla="*/ 2147483647 w 4567"/>
              <a:gd name="T39" fmla="*/ 2147483647 h 652"/>
              <a:gd name="T40" fmla="*/ 2147483647 w 4567"/>
              <a:gd name="T41" fmla="*/ 2147483647 h 652"/>
              <a:gd name="T42" fmla="*/ 2147483647 w 4567"/>
              <a:gd name="T43" fmla="*/ 0 h 652"/>
              <a:gd name="T44" fmla="*/ 2147483647 w 4567"/>
              <a:gd name="T45" fmla="*/ 0 h 652"/>
              <a:gd name="T46" fmla="*/ 2147483647 w 4567"/>
              <a:gd name="T47" fmla="*/ 0 h 652"/>
              <a:gd name="T48" fmla="*/ 2147483647 w 4567"/>
              <a:gd name="T49" fmla="*/ 2147483647 h 652"/>
              <a:gd name="T50" fmla="*/ 2147483647 w 4567"/>
              <a:gd name="T51" fmla="*/ 2147483647 h 652"/>
              <a:gd name="T52" fmla="*/ 2147483647 w 4567"/>
              <a:gd name="T53" fmla="*/ 2147483647 h 652"/>
              <a:gd name="T54" fmla="*/ 2147483647 w 4567"/>
              <a:gd name="T55" fmla="*/ 2147483647 h 652"/>
              <a:gd name="T56" fmla="*/ 2147483647 w 4567"/>
              <a:gd name="T57" fmla="*/ 2147483647 h 652"/>
              <a:gd name="T58" fmla="*/ 2147483647 w 4567"/>
              <a:gd name="T59" fmla="*/ 2147483647 h 652"/>
              <a:gd name="T60" fmla="*/ 2147483647 w 4567"/>
              <a:gd name="T61" fmla="*/ 2147483647 h 652"/>
              <a:gd name="T62" fmla="*/ 2147483647 w 4567"/>
              <a:gd name="T63" fmla="*/ 2147483647 h 652"/>
              <a:gd name="T64" fmla="*/ 2147483647 w 4567"/>
              <a:gd name="T65" fmla="*/ 2147483647 h 652"/>
              <a:gd name="T66" fmla="*/ 2147483647 w 4567"/>
              <a:gd name="T67" fmla="*/ 2147483647 h 652"/>
              <a:gd name="T68" fmla="*/ 2147483647 w 4567"/>
              <a:gd name="T69" fmla="*/ 2147483647 h 652"/>
              <a:gd name="T70" fmla="*/ 2147483647 w 4567"/>
              <a:gd name="T71" fmla="*/ 2147483647 h 652"/>
              <a:gd name="T72" fmla="*/ 2147483647 w 4567"/>
              <a:gd name="T73" fmla="*/ 2147483647 h 652"/>
              <a:gd name="T74" fmla="*/ 2147483647 w 4567"/>
              <a:gd name="T75" fmla="*/ 2147483647 h 652"/>
              <a:gd name="T76" fmla="*/ 2147483647 w 4567"/>
              <a:gd name="T77" fmla="*/ 2147483647 h 652"/>
              <a:gd name="T78" fmla="*/ 2147483647 w 4567"/>
              <a:gd name="T79" fmla="*/ 2147483647 h 652"/>
              <a:gd name="T80" fmla="*/ 2147483647 w 4567"/>
              <a:gd name="T81" fmla="*/ 2147483647 h 652"/>
              <a:gd name="T82" fmla="*/ 2147483647 w 4567"/>
              <a:gd name="T83" fmla="*/ 2147483647 h 652"/>
              <a:gd name="T84" fmla="*/ 2147483647 w 4567"/>
              <a:gd name="T85" fmla="*/ 2147483647 h 652"/>
              <a:gd name="T86" fmla="*/ 2147483647 w 4567"/>
              <a:gd name="T87" fmla="*/ 2147483647 h 652"/>
              <a:gd name="T88" fmla="*/ 2147483647 w 4567"/>
              <a:gd name="T89" fmla="*/ 2147483647 h 652"/>
              <a:gd name="T90" fmla="*/ 2147483647 w 4567"/>
              <a:gd name="T91" fmla="*/ 2147483647 h 652"/>
              <a:gd name="T92" fmla="*/ 2147483647 w 4567"/>
              <a:gd name="T93" fmla="*/ 2147483647 h 652"/>
              <a:gd name="T94" fmla="*/ 2147483647 w 4567"/>
              <a:gd name="T95" fmla="*/ 2147483647 h 652"/>
              <a:gd name="T96" fmla="*/ 2147483647 w 4567"/>
              <a:gd name="T97" fmla="*/ 2147483647 h 652"/>
              <a:gd name="T98" fmla="*/ 2147483647 w 4567"/>
              <a:gd name="T99" fmla="*/ 2147483647 h 652"/>
              <a:gd name="T100" fmla="*/ 2147483647 w 4567"/>
              <a:gd name="T101" fmla="*/ 2147483647 h 65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67"/>
              <a:gd name="T154" fmla="*/ 0 h 652"/>
              <a:gd name="T155" fmla="*/ 4567 w 4567"/>
              <a:gd name="T156" fmla="*/ 652 h 65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67" h="652">
                <a:moveTo>
                  <a:pt x="7" y="226"/>
                </a:moveTo>
                <a:lnTo>
                  <a:pt x="36" y="233"/>
                </a:lnTo>
                <a:lnTo>
                  <a:pt x="59" y="240"/>
                </a:lnTo>
                <a:lnTo>
                  <a:pt x="81" y="254"/>
                </a:lnTo>
                <a:lnTo>
                  <a:pt x="103" y="268"/>
                </a:lnTo>
                <a:lnTo>
                  <a:pt x="125" y="275"/>
                </a:lnTo>
                <a:lnTo>
                  <a:pt x="147" y="290"/>
                </a:lnTo>
                <a:lnTo>
                  <a:pt x="169" y="297"/>
                </a:lnTo>
                <a:lnTo>
                  <a:pt x="191" y="311"/>
                </a:lnTo>
                <a:lnTo>
                  <a:pt x="213" y="318"/>
                </a:lnTo>
                <a:lnTo>
                  <a:pt x="236" y="332"/>
                </a:lnTo>
                <a:lnTo>
                  <a:pt x="258" y="332"/>
                </a:lnTo>
                <a:lnTo>
                  <a:pt x="280" y="339"/>
                </a:lnTo>
                <a:lnTo>
                  <a:pt x="302" y="353"/>
                </a:lnTo>
                <a:lnTo>
                  <a:pt x="324" y="360"/>
                </a:lnTo>
                <a:lnTo>
                  <a:pt x="346" y="367"/>
                </a:lnTo>
                <a:lnTo>
                  <a:pt x="368" y="375"/>
                </a:lnTo>
                <a:lnTo>
                  <a:pt x="390" y="375"/>
                </a:lnTo>
                <a:lnTo>
                  <a:pt x="413" y="375"/>
                </a:lnTo>
                <a:lnTo>
                  <a:pt x="435" y="375"/>
                </a:lnTo>
                <a:lnTo>
                  <a:pt x="457" y="375"/>
                </a:lnTo>
                <a:lnTo>
                  <a:pt x="479" y="375"/>
                </a:lnTo>
                <a:lnTo>
                  <a:pt x="501" y="360"/>
                </a:lnTo>
                <a:lnTo>
                  <a:pt x="523" y="353"/>
                </a:lnTo>
                <a:lnTo>
                  <a:pt x="545" y="346"/>
                </a:lnTo>
                <a:lnTo>
                  <a:pt x="567" y="346"/>
                </a:lnTo>
                <a:lnTo>
                  <a:pt x="590" y="339"/>
                </a:lnTo>
                <a:lnTo>
                  <a:pt x="612" y="332"/>
                </a:lnTo>
                <a:lnTo>
                  <a:pt x="634" y="318"/>
                </a:lnTo>
                <a:lnTo>
                  <a:pt x="656" y="304"/>
                </a:lnTo>
                <a:lnTo>
                  <a:pt x="678" y="297"/>
                </a:lnTo>
                <a:lnTo>
                  <a:pt x="700" y="290"/>
                </a:lnTo>
                <a:lnTo>
                  <a:pt x="722" y="290"/>
                </a:lnTo>
                <a:lnTo>
                  <a:pt x="745" y="283"/>
                </a:lnTo>
                <a:lnTo>
                  <a:pt x="767" y="275"/>
                </a:lnTo>
                <a:lnTo>
                  <a:pt x="789" y="261"/>
                </a:lnTo>
                <a:lnTo>
                  <a:pt x="811" y="240"/>
                </a:lnTo>
                <a:lnTo>
                  <a:pt x="833" y="233"/>
                </a:lnTo>
                <a:lnTo>
                  <a:pt x="855" y="226"/>
                </a:lnTo>
                <a:lnTo>
                  <a:pt x="885" y="212"/>
                </a:lnTo>
                <a:lnTo>
                  <a:pt x="907" y="205"/>
                </a:lnTo>
                <a:lnTo>
                  <a:pt x="929" y="198"/>
                </a:lnTo>
                <a:lnTo>
                  <a:pt x="951" y="191"/>
                </a:lnTo>
                <a:lnTo>
                  <a:pt x="973" y="183"/>
                </a:lnTo>
                <a:lnTo>
                  <a:pt x="995" y="183"/>
                </a:lnTo>
                <a:lnTo>
                  <a:pt x="1025" y="183"/>
                </a:lnTo>
                <a:lnTo>
                  <a:pt x="1047" y="176"/>
                </a:lnTo>
                <a:lnTo>
                  <a:pt x="1069" y="176"/>
                </a:lnTo>
                <a:lnTo>
                  <a:pt x="1091" y="162"/>
                </a:lnTo>
                <a:lnTo>
                  <a:pt x="1113" y="148"/>
                </a:lnTo>
                <a:lnTo>
                  <a:pt x="1135" y="141"/>
                </a:lnTo>
                <a:lnTo>
                  <a:pt x="1158" y="141"/>
                </a:lnTo>
                <a:lnTo>
                  <a:pt x="1187" y="141"/>
                </a:lnTo>
                <a:lnTo>
                  <a:pt x="1209" y="134"/>
                </a:lnTo>
                <a:lnTo>
                  <a:pt x="1231" y="134"/>
                </a:lnTo>
                <a:lnTo>
                  <a:pt x="1253" y="127"/>
                </a:lnTo>
                <a:lnTo>
                  <a:pt x="1276" y="120"/>
                </a:lnTo>
                <a:lnTo>
                  <a:pt x="1298" y="113"/>
                </a:lnTo>
                <a:lnTo>
                  <a:pt x="1320" y="106"/>
                </a:lnTo>
                <a:lnTo>
                  <a:pt x="1342" y="91"/>
                </a:lnTo>
                <a:lnTo>
                  <a:pt x="1364" y="84"/>
                </a:lnTo>
                <a:lnTo>
                  <a:pt x="1386" y="84"/>
                </a:lnTo>
                <a:lnTo>
                  <a:pt x="1408" y="77"/>
                </a:lnTo>
                <a:lnTo>
                  <a:pt x="1431" y="77"/>
                </a:lnTo>
                <a:lnTo>
                  <a:pt x="1453" y="77"/>
                </a:lnTo>
                <a:lnTo>
                  <a:pt x="1475" y="70"/>
                </a:lnTo>
                <a:lnTo>
                  <a:pt x="1497" y="63"/>
                </a:lnTo>
                <a:lnTo>
                  <a:pt x="1519" y="56"/>
                </a:lnTo>
                <a:lnTo>
                  <a:pt x="1541" y="49"/>
                </a:lnTo>
                <a:lnTo>
                  <a:pt x="1563" y="49"/>
                </a:lnTo>
                <a:lnTo>
                  <a:pt x="1585" y="49"/>
                </a:lnTo>
                <a:lnTo>
                  <a:pt x="1608" y="42"/>
                </a:lnTo>
                <a:lnTo>
                  <a:pt x="1630" y="42"/>
                </a:lnTo>
                <a:lnTo>
                  <a:pt x="1659" y="35"/>
                </a:lnTo>
                <a:lnTo>
                  <a:pt x="1689" y="35"/>
                </a:lnTo>
                <a:lnTo>
                  <a:pt x="1711" y="35"/>
                </a:lnTo>
                <a:lnTo>
                  <a:pt x="1733" y="35"/>
                </a:lnTo>
                <a:lnTo>
                  <a:pt x="1755" y="35"/>
                </a:lnTo>
                <a:lnTo>
                  <a:pt x="1777" y="35"/>
                </a:lnTo>
                <a:lnTo>
                  <a:pt x="1799" y="35"/>
                </a:lnTo>
                <a:lnTo>
                  <a:pt x="1821" y="35"/>
                </a:lnTo>
                <a:lnTo>
                  <a:pt x="1844" y="28"/>
                </a:lnTo>
                <a:lnTo>
                  <a:pt x="1866" y="21"/>
                </a:lnTo>
                <a:lnTo>
                  <a:pt x="1888" y="14"/>
                </a:lnTo>
                <a:lnTo>
                  <a:pt x="1910" y="7"/>
                </a:lnTo>
                <a:lnTo>
                  <a:pt x="1932" y="7"/>
                </a:lnTo>
                <a:lnTo>
                  <a:pt x="1954" y="0"/>
                </a:lnTo>
                <a:lnTo>
                  <a:pt x="1984" y="0"/>
                </a:lnTo>
                <a:lnTo>
                  <a:pt x="2006" y="0"/>
                </a:lnTo>
                <a:lnTo>
                  <a:pt x="2028" y="0"/>
                </a:lnTo>
                <a:lnTo>
                  <a:pt x="2050" y="0"/>
                </a:lnTo>
                <a:lnTo>
                  <a:pt x="2072" y="0"/>
                </a:lnTo>
                <a:lnTo>
                  <a:pt x="2102" y="0"/>
                </a:lnTo>
                <a:lnTo>
                  <a:pt x="2124" y="0"/>
                </a:lnTo>
                <a:lnTo>
                  <a:pt x="2153" y="0"/>
                </a:lnTo>
                <a:lnTo>
                  <a:pt x="2176" y="0"/>
                </a:lnTo>
                <a:lnTo>
                  <a:pt x="2198" y="0"/>
                </a:lnTo>
                <a:lnTo>
                  <a:pt x="2220" y="7"/>
                </a:lnTo>
                <a:lnTo>
                  <a:pt x="2242" y="14"/>
                </a:lnTo>
                <a:lnTo>
                  <a:pt x="2264" y="14"/>
                </a:lnTo>
                <a:lnTo>
                  <a:pt x="2286" y="14"/>
                </a:lnTo>
                <a:lnTo>
                  <a:pt x="2308" y="14"/>
                </a:lnTo>
                <a:lnTo>
                  <a:pt x="2330" y="14"/>
                </a:lnTo>
                <a:lnTo>
                  <a:pt x="2353" y="14"/>
                </a:lnTo>
                <a:lnTo>
                  <a:pt x="2375" y="14"/>
                </a:lnTo>
                <a:lnTo>
                  <a:pt x="2404" y="14"/>
                </a:lnTo>
                <a:lnTo>
                  <a:pt x="2426" y="14"/>
                </a:lnTo>
                <a:lnTo>
                  <a:pt x="2456" y="14"/>
                </a:lnTo>
                <a:lnTo>
                  <a:pt x="2478" y="14"/>
                </a:lnTo>
                <a:lnTo>
                  <a:pt x="2500" y="14"/>
                </a:lnTo>
                <a:lnTo>
                  <a:pt x="2522" y="21"/>
                </a:lnTo>
                <a:lnTo>
                  <a:pt x="2544" y="21"/>
                </a:lnTo>
                <a:lnTo>
                  <a:pt x="2566" y="28"/>
                </a:lnTo>
                <a:lnTo>
                  <a:pt x="2589" y="35"/>
                </a:lnTo>
                <a:lnTo>
                  <a:pt x="2611" y="42"/>
                </a:lnTo>
                <a:lnTo>
                  <a:pt x="2633" y="49"/>
                </a:lnTo>
                <a:lnTo>
                  <a:pt x="2655" y="49"/>
                </a:lnTo>
                <a:lnTo>
                  <a:pt x="2677" y="56"/>
                </a:lnTo>
                <a:lnTo>
                  <a:pt x="2699" y="63"/>
                </a:lnTo>
                <a:lnTo>
                  <a:pt x="2721" y="77"/>
                </a:lnTo>
                <a:lnTo>
                  <a:pt x="2744" y="77"/>
                </a:lnTo>
                <a:lnTo>
                  <a:pt x="2766" y="77"/>
                </a:lnTo>
                <a:lnTo>
                  <a:pt x="2788" y="77"/>
                </a:lnTo>
                <a:lnTo>
                  <a:pt x="2810" y="77"/>
                </a:lnTo>
                <a:lnTo>
                  <a:pt x="2832" y="84"/>
                </a:lnTo>
                <a:lnTo>
                  <a:pt x="2854" y="84"/>
                </a:lnTo>
                <a:lnTo>
                  <a:pt x="2876" y="91"/>
                </a:lnTo>
                <a:lnTo>
                  <a:pt x="2898" y="99"/>
                </a:lnTo>
                <a:lnTo>
                  <a:pt x="2921" y="99"/>
                </a:lnTo>
                <a:lnTo>
                  <a:pt x="2943" y="120"/>
                </a:lnTo>
                <a:lnTo>
                  <a:pt x="2965" y="127"/>
                </a:lnTo>
                <a:lnTo>
                  <a:pt x="2987" y="127"/>
                </a:lnTo>
                <a:lnTo>
                  <a:pt x="3009" y="127"/>
                </a:lnTo>
                <a:lnTo>
                  <a:pt x="3031" y="127"/>
                </a:lnTo>
                <a:lnTo>
                  <a:pt x="3053" y="134"/>
                </a:lnTo>
                <a:lnTo>
                  <a:pt x="3075" y="141"/>
                </a:lnTo>
                <a:lnTo>
                  <a:pt x="3098" y="155"/>
                </a:lnTo>
                <a:lnTo>
                  <a:pt x="3120" y="162"/>
                </a:lnTo>
                <a:lnTo>
                  <a:pt x="3142" y="176"/>
                </a:lnTo>
                <a:lnTo>
                  <a:pt x="3164" y="183"/>
                </a:lnTo>
                <a:lnTo>
                  <a:pt x="3186" y="191"/>
                </a:lnTo>
                <a:lnTo>
                  <a:pt x="3208" y="205"/>
                </a:lnTo>
                <a:lnTo>
                  <a:pt x="3230" y="219"/>
                </a:lnTo>
                <a:lnTo>
                  <a:pt x="3252" y="226"/>
                </a:lnTo>
                <a:lnTo>
                  <a:pt x="3275" y="233"/>
                </a:lnTo>
                <a:lnTo>
                  <a:pt x="3297" y="240"/>
                </a:lnTo>
                <a:lnTo>
                  <a:pt x="3319" y="247"/>
                </a:lnTo>
                <a:lnTo>
                  <a:pt x="3341" y="247"/>
                </a:lnTo>
                <a:lnTo>
                  <a:pt x="3363" y="254"/>
                </a:lnTo>
                <a:lnTo>
                  <a:pt x="3385" y="261"/>
                </a:lnTo>
                <a:lnTo>
                  <a:pt x="3415" y="261"/>
                </a:lnTo>
                <a:lnTo>
                  <a:pt x="3444" y="268"/>
                </a:lnTo>
                <a:lnTo>
                  <a:pt x="3466" y="275"/>
                </a:lnTo>
                <a:lnTo>
                  <a:pt x="3489" y="275"/>
                </a:lnTo>
                <a:lnTo>
                  <a:pt x="3511" y="283"/>
                </a:lnTo>
                <a:lnTo>
                  <a:pt x="3533" y="283"/>
                </a:lnTo>
                <a:lnTo>
                  <a:pt x="3555" y="290"/>
                </a:lnTo>
                <a:lnTo>
                  <a:pt x="3577" y="290"/>
                </a:lnTo>
                <a:lnTo>
                  <a:pt x="3607" y="297"/>
                </a:lnTo>
                <a:lnTo>
                  <a:pt x="3629" y="297"/>
                </a:lnTo>
                <a:lnTo>
                  <a:pt x="3651" y="304"/>
                </a:lnTo>
                <a:lnTo>
                  <a:pt x="3680" y="311"/>
                </a:lnTo>
                <a:lnTo>
                  <a:pt x="3702" y="318"/>
                </a:lnTo>
                <a:lnTo>
                  <a:pt x="3725" y="325"/>
                </a:lnTo>
                <a:lnTo>
                  <a:pt x="3747" y="339"/>
                </a:lnTo>
                <a:lnTo>
                  <a:pt x="3776" y="339"/>
                </a:lnTo>
                <a:lnTo>
                  <a:pt x="3798" y="339"/>
                </a:lnTo>
                <a:lnTo>
                  <a:pt x="3820" y="346"/>
                </a:lnTo>
                <a:lnTo>
                  <a:pt x="3843" y="346"/>
                </a:lnTo>
                <a:lnTo>
                  <a:pt x="3872" y="353"/>
                </a:lnTo>
                <a:lnTo>
                  <a:pt x="3894" y="353"/>
                </a:lnTo>
                <a:lnTo>
                  <a:pt x="3916" y="353"/>
                </a:lnTo>
                <a:lnTo>
                  <a:pt x="3939" y="360"/>
                </a:lnTo>
                <a:lnTo>
                  <a:pt x="3961" y="367"/>
                </a:lnTo>
                <a:lnTo>
                  <a:pt x="3983" y="375"/>
                </a:lnTo>
                <a:lnTo>
                  <a:pt x="4005" y="382"/>
                </a:lnTo>
                <a:lnTo>
                  <a:pt x="4027" y="389"/>
                </a:lnTo>
                <a:lnTo>
                  <a:pt x="4049" y="389"/>
                </a:lnTo>
                <a:lnTo>
                  <a:pt x="4071" y="389"/>
                </a:lnTo>
                <a:lnTo>
                  <a:pt x="4093" y="389"/>
                </a:lnTo>
                <a:lnTo>
                  <a:pt x="4116" y="389"/>
                </a:lnTo>
                <a:lnTo>
                  <a:pt x="4138" y="389"/>
                </a:lnTo>
                <a:lnTo>
                  <a:pt x="4160" y="389"/>
                </a:lnTo>
                <a:lnTo>
                  <a:pt x="4182" y="389"/>
                </a:lnTo>
                <a:lnTo>
                  <a:pt x="4204" y="389"/>
                </a:lnTo>
                <a:lnTo>
                  <a:pt x="4226" y="389"/>
                </a:lnTo>
                <a:lnTo>
                  <a:pt x="4248" y="389"/>
                </a:lnTo>
                <a:lnTo>
                  <a:pt x="4278" y="389"/>
                </a:lnTo>
                <a:lnTo>
                  <a:pt x="4300" y="389"/>
                </a:lnTo>
                <a:lnTo>
                  <a:pt x="4322" y="389"/>
                </a:lnTo>
                <a:lnTo>
                  <a:pt x="4344" y="389"/>
                </a:lnTo>
                <a:lnTo>
                  <a:pt x="4366" y="389"/>
                </a:lnTo>
                <a:lnTo>
                  <a:pt x="4388" y="389"/>
                </a:lnTo>
                <a:lnTo>
                  <a:pt x="4411" y="389"/>
                </a:lnTo>
                <a:lnTo>
                  <a:pt x="4433" y="389"/>
                </a:lnTo>
                <a:lnTo>
                  <a:pt x="4455" y="382"/>
                </a:lnTo>
                <a:lnTo>
                  <a:pt x="4477" y="375"/>
                </a:lnTo>
                <a:lnTo>
                  <a:pt x="4499" y="375"/>
                </a:lnTo>
                <a:lnTo>
                  <a:pt x="4521" y="367"/>
                </a:lnTo>
                <a:lnTo>
                  <a:pt x="4543" y="367"/>
                </a:lnTo>
                <a:lnTo>
                  <a:pt x="4566" y="367"/>
                </a:lnTo>
                <a:lnTo>
                  <a:pt x="4566" y="651"/>
                </a:lnTo>
                <a:lnTo>
                  <a:pt x="0" y="651"/>
                </a:lnTo>
                <a:lnTo>
                  <a:pt x="7" y="226"/>
                </a:lnTo>
              </a:path>
            </a:pathLst>
          </a:custGeom>
          <a:gradFill rotWithShape="0">
            <a:gsLst>
              <a:gs pos="0">
                <a:srgbClr val="FF9900"/>
              </a:gs>
              <a:gs pos="100000">
                <a:srgbClr val="B26B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5332413" y="3519488"/>
            <a:ext cx="2757487" cy="1157287"/>
          </a:xfrm>
          <a:custGeom>
            <a:avLst/>
            <a:gdLst>
              <a:gd name="T0" fmla="*/ 2147483647 w 1737"/>
              <a:gd name="T1" fmla="*/ 2147483647 h 729"/>
              <a:gd name="T2" fmla="*/ 2147483647 w 1737"/>
              <a:gd name="T3" fmla="*/ 2147483647 h 729"/>
              <a:gd name="T4" fmla="*/ 2147483647 w 1737"/>
              <a:gd name="T5" fmla="*/ 2147483647 h 729"/>
              <a:gd name="T6" fmla="*/ 2147483647 w 1737"/>
              <a:gd name="T7" fmla="*/ 2147483647 h 729"/>
              <a:gd name="T8" fmla="*/ 2147483647 w 1737"/>
              <a:gd name="T9" fmla="*/ 2147483647 h 729"/>
              <a:gd name="T10" fmla="*/ 2147483647 w 1737"/>
              <a:gd name="T11" fmla="*/ 2147483647 h 729"/>
              <a:gd name="T12" fmla="*/ 2147483647 w 1737"/>
              <a:gd name="T13" fmla="*/ 2147483647 h 729"/>
              <a:gd name="T14" fmla="*/ 2147483647 w 1737"/>
              <a:gd name="T15" fmla="*/ 2147483647 h 729"/>
              <a:gd name="T16" fmla="*/ 2147483647 w 1737"/>
              <a:gd name="T17" fmla="*/ 2147483647 h 729"/>
              <a:gd name="T18" fmla="*/ 2147483647 w 1737"/>
              <a:gd name="T19" fmla="*/ 2147483647 h 729"/>
              <a:gd name="T20" fmla="*/ 2147483647 w 1737"/>
              <a:gd name="T21" fmla="*/ 2147483647 h 729"/>
              <a:gd name="T22" fmla="*/ 2147483647 w 1737"/>
              <a:gd name="T23" fmla="*/ 2147483647 h 729"/>
              <a:gd name="T24" fmla="*/ 2147483647 w 1737"/>
              <a:gd name="T25" fmla="*/ 2147483647 h 729"/>
              <a:gd name="T26" fmla="*/ 2147483647 w 1737"/>
              <a:gd name="T27" fmla="*/ 2147483647 h 729"/>
              <a:gd name="T28" fmla="*/ 2147483647 w 1737"/>
              <a:gd name="T29" fmla="*/ 2147483647 h 729"/>
              <a:gd name="T30" fmla="*/ 2147483647 w 1737"/>
              <a:gd name="T31" fmla="*/ 2147483647 h 729"/>
              <a:gd name="T32" fmla="*/ 2147483647 w 1737"/>
              <a:gd name="T33" fmla="*/ 2147483647 h 729"/>
              <a:gd name="T34" fmla="*/ 2147483647 w 1737"/>
              <a:gd name="T35" fmla="*/ 2147483647 h 729"/>
              <a:gd name="T36" fmla="*/ 2147483647 w 1737"/>
              <a:gd name="T37" fmla="*/ 2147483647 h 729"/>
              <a:gd name="T38" fmla="*/ 2147483647 w 1737"/>
              <a:gd name="T39" fmla="*/ 2147483647 h 729"/>
              <a:gd name="T40" fmla="*/ 2147483647 w 1737"/>
              <a:gd name="T41" fmla="*/ 2147483647 h 729"/>
              <a:gd name="T42" fmla="*/ 2147483647 w 1737"/>
              <a:gd name="T43" fmla="*/ 2147483647 h 729"/>
              <a:gd name="T44" fmla="*/ 2147483647 w 1737"/>
              <a:gd name="T45" fmla="*/ 2147483647 h 729"/>
              <a:gd name="T46" fmla="*/ 2147483647 w 1737"/>
              <a:gd name="T47" fmla="*/ 2147483647 h 729"/>
              <a:gd name="T48" fmla="*/ 2147483647 w 1737"/>
              <a:gd name="T49" fmla="*/ 2147483647 h 729"/>
              <a:gd name="T50" fmla="*/ 2147483647 w 1737"/>
              <a:gd name="T51" fmla="*/ 2147483647 h 729"/>
              <a:gd name="T52" fmla="*/ 2147483647 w 1737"/>
              <a:gd name="T53" fmla="*/ 2147483647 h 729"/>
              <a:gd name="T54" fmla="*/ 2147483647 w 1737"/>
              <a:gd name="T55" fmla="*/ 2147483647 h 729"/>
              <a:gd name="T56" fmla="*/ 2147483647 w 1737"/>
              <a:gd name="T57" fmla="*/ 2147483647 h 729"/>
              <a:gd name="T58" fmla="*/ 2147483647 w 1737"/>
              <a:gd name="T59" fmla="*/ 2147483647 h 729"/>
              <a:gd name="T60" fmla="*/ 2147483647 w 1737"/>
              <a:gd name="T61" fmla="*/ 2147483647 h 729"/>
              <a:gd name="T62" fmla="*/ 2147483647 w 1737"/>
              <a:gd name="T63" fmla="*/ 2147483647 h 729"/>
              <a:gd name="T64" fmla="*/ 2147483647 w 1737"/>
              <a:gd name="T65" fmla="*/ 2147483647 h 729"/>
              <a:gd name="T66" fmla="*/ 2147483647 w 1737"/>
              <a:gd name="T67" fmla="*/ 2147483647 h 729"/>
              <a:gd name="T68" fmla="*/ 2147483647 w 1737"/>
              <a:gd name="T69" fmla="*/ 2147483647 h 729"/>
              <a:gd name="T70" fmla="*/ 2147483647 w 1737"/>
              <a:gd name="T71" fmla="*/ 2147483647 h 729"/>
              <a:gd name="T72" fmla="*/ 2147483647 w 1737"/>
              <a:gd name="T73" fmla="*/ 2147483647 h 729"/>
              <a:gd name="T74" fmla="*/ 2147483647 w 1737"/>
              <a:gd name="T75" fmla="*/ 2147483647 h 729"/>
              <a:gd name="T76" fmla="*/ 2147483647 w 1737"/>
              <a:gd name="T77" fmla="*/ 2147483647 h 729"/>
              <a:gd name="T78" fmla="*/ 2147483647 w 1737"/>
              <a:gd name="T79" fmla="*/ 2147483647 h 729"/>
              <a:gd name="T80" fmla="*/ 2147483647 w 1737"/>
              <a:gd name="T81" fmla="*/ 2147483647 h 729"/>
              <a:gd name="T82" fmla="*/ 2147483647 w 1737"/>
              <a:gd name="T83" fmla="*/ 2147483647 h 729"/>
              <a:gd name="T84" fmla="*/ 2147483647 w 1737"/>
              <a:gd name="T85" fmla="*/ 2147483647 h 729"/>
              <a:gd name="T86" fmla="*/ 2147483647 w 1737"/>
              <a:gd name="T87" fmla="*/ 2147483647 h 729"/>
              <a:gd name="T88" fmla="*/ 2147483647 w 1737"/>
              <a:gd name="T89" fmla="*/ 2147483647 h 729"/>
              <a:gd name="T90" fmla="*/ 2147483647 w 1737"/>
              <a:gd name="T91" fmla="*/ 2147483647 h 729"/>
              <a:gd name="T92" fmla="*/ 2147483647 w 1737"/>
              <a:gd name="T93" fmla="*/ 2147483647 h 729"/>
              <a:gd name="T94" fmla="*/ 2147483647 w 1737"/>
              <a:gd name="T95" fmla="*/ 2147483647 h 729"/>
              <a:gd name="T96" fmla="*/ 2147483647 w 1737"/>
              <a:gd name="T97" fmla="*/ 2147483647 h 729"/>
              <a:gd name="T98" fmla="*/ 0 w 1737"/>
              <a:gd name="T99" fmla="*/ 0 h 72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37"/>
              <a:gd name="T151" fmla="*/ 0 h 729"/>
              <a:gd name="T152" fmla="*/ 1737 w 1737"/>
              <a:gd name="T153" fmla="*/ 729 h 72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37" h="729">
                <a:moveTo>
                  <a:pt x="0" y="0"/>
                </a:moveTo>
                <a:lnTo>
                  <a:pt x="30" y="7"/>
                </a:lnTo>
                <a:lnTo>
                  <a:pt x="53" y="21"/>
                </a:lnTo>
                <a:lnTo>
                  <a:pt x="75" y="35"/>
                </a:lnTo>
                <a:lnTo>
                  <a:pt x="98" y="49"/>
                </a:lnTo>
                <a:lnTo>
                  <a:pt x="121" y="63"/>
                </a:lnTo>
                <a:lnTo>
                  <a:pt x="144" y="70"/>
                </a:lnTo>
                <a:lnTo>
                  <a:pt x="166" y="84"/>
                </a:lnTo>
                <a:lnTo>
                  <a:pt x="189" y="91"/>
                </a:lnTo>
                <a:lnTo>
                  <a:pt x="212" y="106"/>
                </a:lnTo>
                <a:lnTo>
                  <a:pt x="235" y="113"/>
                </a:lnTo>
                <a:lnTo>
                  <a:pt x="257" y="120"/>
                </a:lnTo>
                <a:lnTo>
                  <a:pt x="280" y="127"/>
                </a:lnTo>
                <a:lnTo>
                  <a:pt x="310" y="134"/>
                </a:lnTo>
                <a:lnTo>
                  <a:pt x="341" y="148"/>
                </a:lnTo>
                <a:lnTo>
                  <a:pt x="363" y="155"/>
                </a:lnTo>
                <a:lnTo>
                  <a:pt x="386" y="162"/>
                </a:lnTo>
                <a:lnTo>
                  <a:pt x="416" y="176"/>
                </a:lnTo>
                <a:lnTo>
                  <a:pt x="439" y="183"/>
                </a:lnTo>
                <a:lnTo>
                  <a:pt x="462" y="190"/>
                </a:lnTo>
                <a:lnTo>
                  <a:pt x="492" y="197"/>
                </a:lnTo>
                <a:lnTo>
                  <a:pt x="515" y="204"/>
                </a:lnTo>
                <a:lnTo>
                  <a:pt x="538" y="219"/>
                </a:lnTo>
                <a:lnTo>
                  <a:pt x="568" y="226"/>
                </a:lnTo>
                <a:lnTo>
                  <a:pt x="591" y="233"/>
                </a:lnTo>
                <a:lnTo>
                  <a:pt x="614" y="247"/>
                </a:lnTo>
                <a:lnTo>
                  <a:pt x="636" y="254"/>
                </a:lnTo>
                <a:lnTo>
                  <a:pt x="659" y="261"/>
                </a:lnTo>
                <a:lnTo>
                  <a:pt x="682" y="275"/>
                </a:lnTo>
                <a:lnTo>
                  <a:pt x="705" y="289"/>
                </a:lnTo>
                <a:lnTo>
                  <a:pt x="727" y="296"/>
                </a:lnTo>
                <a:lnTo>
                  <a:pt x="750" y="303"/>
                </a:lnTo>
                <a:lnTo>
                  <a:pt x="780" y="325"/>
                </a:lnTo>
                <a:lnTo>
                  <a:pt x="811" y="339"/>
                </a:lnTo>
                <a:lnTo>
                  <a:pt x="833" y="346"/>
                </a:lnTo>
                <a:lnTo>
                  <a:pt x="871" y="360"/>
                </a:lnTo>
                <a:lnTo>
                  <a:pt x="894" y="367"/>
                </a:lnTo>
                <a:lnTo>
                  <a:pt x="917" y="374"/>
                </a:lnTo>
                <a:lnTo>
                  <a:pt x="940" y="381"/>
                </a:lnTo>
                <a:lnTo>
                  <a:pt x="962" y="395"/>
                </a:lnTo>
                <a:lnTo>
                  <a:pt x="985" y="402"/>
                </a:lnTo>
                <a:lnTo>
                  <a:pt x="1008" y="417"/>
                </a:lnTo>
                <a:lnTo>
                  <a:pt x="1030" y="431"/>
                </a:lnTo>
                <a:lnTo>
                  <a:pt x="1053" y="445"/>
                </a:lnTo>
                <a:lnTo>
                  <a:pt x="1076" y="459"/>
                </a:lnTo>
                <a:lnTo>
                  <a:pt x="1106" y="473"/>
                </a:lnTo>
                <a:lnTo>
                  <a:pt x="1129" y="480"/>
                </a:lnTo>
                <a:lnTo>
                  <a:pt x="1159" y="494"/>
                </a:lnTo>
                <a:lnTo>
                  <a:pt x="1182" y="494"/>
                </a:lnTo>
                <a:lnTo>
                  <a:pt x="1205" y="494"/>
                </a:lnTo>
                <a:lnTo>
                  <a:pt x="1228" y="501"/>
                </a:lnTo>
                <a:lnTo>
                  <a:pt x="1250" y="501"/>
                </a:lnTo>
                <a:lnTo>
                  <a:pt x="1281" y="501"/>
                </a:lnTo>
                <a:lnTo>
                  <a:pt x="1303" y="501"/>
                </a:lnTo>
                <a:lnTo>
                  <a:pt x="1326" y="501"/>
                </a:lnTo>
                <a:lnTo>
                  <a:pt x="1349" y="501"/>
                </a:lnTo>
                <a:lnTo>
                  <a:pt x="1372" y="508"/>
                </a:lnTo>
                <a:lnTo>
                  <a:pt x="1394" y="508"/>
                </a:lnTo>
                <a:lnTo>
                  <a:pt x="1425" y="508"/>
                </a:lnTo>
                <a:lnTo>
                  <a:pt x="1455" y="508"/>
                </a:lnTo>
                <a:lnTo>
                  <a:pt x="1478" y="508"/>
                </a:lnTo>
                <a:lnTo>
                  <a:pt x="1500" y="508"/>
                </a:lnTo>
                <a:lnTo>
                  <a:pt x="1523" y="501"/>
                </a:lnTo>
                <a:lnTo>
                  <a:pt x="1546" y="501"/>
                </a:lnTo>
                <a:lnTo>
                  <a:pt x="1569" y="501"/>
                </a:lnTo>
                <a:lnTo>
                  <a:pt x="1591" y="501"/>
                </a:lnTo>
                <a:lnTo>
                  <a:pt x="1614" y="494"/>
                </a:lnTo>
                <a:lnTo>
                  <a:pt x="1637" y="487"/>
                </a:lnTo>
                <a:lnTo>
                  <a:pt x="1660" y="487"/>
                </a:lnTo>
                <a:lnTo>
                  <a:pt x="1682" y="480"/>
                </a:lnTo>
                <a:lnTo>
                  <a:pt x="1705" y="480"/>
                </a:lnTo>
                <a:lnTo>
                  <a:pt x="1736" y="706"/>
                </a:lnTo>
                <a:lnTo>
                  <a:pt x="1713" y="713"/>
                </a:lnTo>
                <a:lnTo>
                  <a:pt x="1690" y="713"/>
                </a:lnTo>
                <a:lnTo>
                  <a:pt x="1667" y="720"/>
                </a:lnTo>
                <a:lnTo>
                  <a:pt x="1645" y="720"/>
                </a:lnTo>
                <a:lnTo>
                  <a:pt x="1622" y="720"/>
                </a:lnTo>
                <a:lnTo>
                  <a:pt x="1599" y="720"/>
                </a:lnTo>
                <a:lnTo>
                  <a:pt x="1576" y="728"/>
                </a:lnTo>
                <a:lnTo>
                  <a:pt x="1554" y="728"/>
                </a:lnTo>
                <a:lnTo>
                  <a:pt x="1531" y="728"/>
                </a:lnTo>
                <a:lnTo>
                  <a:pt x="1508" y="728"/>
                </a:lnTo>
                <a:lnTo>
                  <a:pt x="1485" y="728"/>
                </a:lnTo>
                <a:lnTo>
                  <a:pt x="1463" y="728"/>
                </a:lnTo>
                <a:lnTo>
                  <a:pt x="1440" y="728"/>
                </a:lnTo>
                <a:lnTo>
                  <a:pt x="1417" y="728"/>
                </a:lnTo>
                <a:lnTo>
                  <a:pt x="1394" y="728"/>
                </a:lnTo>
                <a:lnTo>
                  <a:pt x="1372" y="728"/>
                </a:lnTo>
                <a:lnTo>
                  <a:pt x="1349" y="720"/>
                </a:lnTo>
                <a:lnTo>
                  <a:pt x="1326" y="713"/>
                </a:lnTo>
                <a:lnTo>
                  <a:pt x="1303" y="699"/>
                </a:lnTo>
                <a:lnTo>
                  <a:pt x="1281" y="692"/>
                </a:lnTo>
                <a:lnTo>
                  <a:pt x="1258" y="685"/>
                </a:lnTo>
                <a:lnTo>
                  <a:pt x="1235" y="685"/>
                </a:lnTo>
                <a:lnTo>
                  <a:pt x="1212" y="685"/>
                </a:lnTo>
                <a:lnTo>
                  <a:pt x="1190" y="678"/>
                </a:lnTo>
                <a:lnTo>
                  <a:pt x="1167" y="664"/>
                </a:lnTo>
                <a:lnTo>
                  <a:pt x="1144" y="657"/>
                </a:lnTo>
                <a:lnTo>
                  <a:pt x="1121" y="643"/>
                </a:lnTo>
                <a:lnTo>
                  <a:pt x="1099" y="629"/>
                </a:lnTo>
                <a:lnTo>
                  <a:pt x="1076" y="621"/>
                </a:lnTo>
                <a:lnTo>
                  <a:pt x="1053" y="607"/>
                </a:lnTo>
                <a:lnTo>
                  <a:pt x="1030" y="593"/>
                </a:lnTo>
                <a:lnTo>
                  <a:pt x="1008" y="586"/>
                </a:lnTo>
                <a:lnTo>
                  <a:pt x="985" y="572"/>
                </a:lnTo>
                <a:lnTo>
                  <a:pt x="962" y="565"/>
                </a:lnTo>
                <a:lnTo>
                  <a:pt x="940" y="544"/>
                </a:lnTo>
                <a:lnTo>
                  <a:pt x="917" y="530"/>
                </a:lnTo>
                <a:lnTo>
                  <a:pt x="894" y="508"/>
                </a:lnTo>
                <a:lnTo>
                  <a:pt x="871" y="494"/>
                </a:lnTo>
                <a:lnTo>
                  <a:pt x="849" y="480"/>
                </a:lnTo>
                <a:lnTo>
                  <a:pt x="826" y="473"/>
                </a:lnTo>
                <a:lnTo>
                  <a:pt x="803" y="459"/>
                </a:lnTo>
                <a:lnTo>
                  <a:pt x="780" y="445"/>
                </a:lnTo>
                <a:lnTo>
                  <a:pt x="758" y="424"/>
                </a:lnTo>
                <a:lnTo>
                  <a:pt x="735" y="402"/>
                </a:lnTo>
                <a:lnTo>
                  <a:pt x="712" y="388"/>
                </a:lnTo>
                <a:lnTo>
                  <a:pt x="689" y="381"/>
                </a:lnTo>
                <a:lnTo>
                  <a:pt x="667" y="374"/>
                </a:lnTo>
                <a:lnTo>
                  <a:pt x="644" y="360"/>
                </a:lnTo>
                <a:lnTo>
                  <a:pt x="621" y="346"/>
                </a:lnTo>
                <a:lnTo>
                  <a:pt x="598" y="339"/>
                </a:lnTo>
                <a:lnTo>
                  <a:pt x="576" y="332"/>
                </a:lnTo>
                <a:lnTo>
                  <a:pt x="553" y="325"/>
                </a:lnTo>
                <a:lnTo>
                  <a:pt x="530" y="318"/>
                </a:lnTo>
                <a:lnTo>
                  <a:pt x="507" y="310"/>
                </a:lnTo>
                <a:lnTo>
                  <a:pt x="485" y="303"/>
                </a:lnTo>
                <a:lnTo>
                  <a:pt x="462" y="289"/>
                </a:lnTo>
                <a:lnTo>
                  <a:pt x="439" y="275"/>
                </a:lnTo>
                <a:lnTo>
                  <a:pt x="416" y="268"/>
                </a:lnTo>
                <a:lnTo>
                  <a:pt x="394" y="254"/>
                </a:lnTo>
                <a:lnTo>
                  <a:pt x="371" y="247"/>
                </a:lnTo>
                <a:lnTo>
                  <a:pt x="348" y="240"/>
                </a:lnTo>
                <a:lnTo>
                  <a:pt x="325" y="233"/>
                </a:lnTo>
                <a:lnTo>
                  <a:pt x="303" y="226"/>
                </a:lnTo>
                <a:lnTo>
                  <a:pt x="280" y="219"/>
                </a:lnTo>
                <a:lnTo>
                  <a:pt x="257" y="212"/>
                </a:lnTo>
                <a:lnTo>
                  <a:pt x="235" y="212"/>
                </a:lnTo>
                <a:lnTo>
                  <a:pt x="212" y="204"/>
                </a:lnTo>
                <a:lnTo>
                  <a:pt x="189" y="190"/>
                </a:lnTo>
                <a:lnTo>
                  <a:pt x="166" y="183"/>
                </a:lnTo>
                <a:lnTo>
                  <a:pt x="144" y="162"/>
                </a:lnTo>
                <a:lnTo>
                  <a:pt x="121" y="148"/>
                </a:lnTo>
                <a:lnTo>
                  <a:pt x="98" y="127"/>
                </a:lnTo>
                <a:lnTo>
                  <a:pt x="75" y="120"/>
                </a:lnTo>
                <a:lnTo>
                  <a:pt x="53" y="113"/>
                </a:lnTo>
                <a:lnTo>
                  <a:pt x="30" y="106"/>
                </a:lnTo>
                <a:lnTo>
                  <a:pt x="7" y="98"/>
                </a:lnTo>
                <a:lnTo>
                  <a:pt x="0" y="9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871538" y="3271838"/>
            <a:ext cx="2565400" cy="944562"/>
          </a:xfrm>
          <a:custGeom>
            <a:avLst/>
            <a:gdLst>
              <a:gd name="T0" fmla="*/ 2147483647 w 1616"/>
              <a:gd name="T1" fmla="*/ 2147483647 h 595"/>
              <a:gd name="T2" fmla="*/ 2147483647 w 1616"/>
              <a:gd name="T3" fmla="*/ 2147483647 h 595"/>
              <a:gd name="T4" fmla="*/ 2147483647 w 1616"/>
              <a:gd name="T5" fmla="*/ 2147483647 h 595"/>
              <a:gd name="T6" fmla="*/ 2147483647 w 1616"/>
              <a:gd name="T7" fmla="*/ 2147483647 h 595"/>
              <a:gd name="T8" fmla="*/ 2147483647 w 1616"/>
              <a:gd name="T9" fmla="*/ 2147483647 h 595"/>
              <a:gd name="T10" fmla="*/ 2147483647 w 1616"/>
              <a:gd name="T11" fmla="*/ 2147483647 h 595"/>
              <a:gd name="T12" fmla="*/ 2147483647 w 1616"/>
              <a:gd name="T13" fmla="*/ 2147483647 h 595"/>
              <a:gd name="T14" fmla="*/ 2147483647 w 1616"/>
              <a:gd name="T15" fmla="*/ 2147483647 h 595"/>
              <a:gd name="T16" fmla="*/ 2147483647 w 1616"/>
              <a:gd name="T17" fmla="*/ 2147483647 h 595"/>
              <a:gd name="T18" fmla="*/ 2147483647 w 1616"/>
              <a:gd name="T19" fmla="*/ 2147483647 h 595"/>
              <a:gd name="T20" fmla="*/ 2147483647 w 1616"/>
              <a:gd name="T21" fmla="*/ 2147483647 h 595"/>
              <a:gd name="T22" fmla="*/ 2147483647 w 1616"/>
              <a:gd name="T23" fmla="*/ 2147483647 h 595"/>
              <a:gd name="T24" fmla="*/ 2147483647 w 1616"/>
              <a:gd name="T25" fmla="*/ 2147483647 h 595"/>
              <a:gd name="T26" fmla="*/ 2147483647 w 1616"/>
              <a:gd name="T27" fmla="*/ 2147483647 h 595"/>
              <a:gd name="T28" fmla="*/ 2147483647 w 1616"/>
              <a:gd name="T29" fmla="*/ 2147483647 h 595"/>
              <a:gd name="T30" fmla="*/ 2147483647 w 1616"/>
              <a:gd name="T31" fmla="*/ 2147483647 h 595"/>
              <a:gd name="T32" fmla="*/ 2147483647 w 1616"/>
              <a:gd name="T33" fmla="*/ 2147483647 h 595"/>
              <a:gd name="T34" fmla="*/ 2147483647 w 1616"/>
              <a:gd name="T35" fmla="*/ 2147483647 h 595"/>
              <a:gd name="T36" fmla="*/ 2147483647 w 1616"/>
              <a:gd name="T37" fmla="*/ 2147483647 h 595"/>
              <a:gd name="T38" fmla="*/ 2147483647 w 1616"/>
              <a:gd name="T39" fmla="*/ 2147483647 h 595"/>
              <a:gd name="T40" fmla="*/ 2147483647 w 1616"/>
              <a:gd name="T41" fmla="*/ 2147483647 h 595"/>
              <a:gd name="T42" fmla="*/ 2147483647 w 1616"/>
              <a:gd name="T43" fmla="*/ 2147483647 h 595"/>
              <a:gd name="T44" fmla="*/ 2147483647 w 1616"/>
              <a:gd name="T45" fmla="*/ 2147483647 h 595"/>
              <a:gd name="T46" fmla="*/ 0 w 1616"/>
              <a:gd name="T47" fmla="*/ 2147483647 h 595"/>
              <a:gd name="T48" fmla="*/ 2147483647 w 1616"/>
              <a:gd name="T49" fmla="*/ 2147483647 h 595"/>
              <a:gd name="T50" fmla="*/ 2147483647 w 1616"/>
              <a:gd name="T51" fmla="*/ 2147483647 h 595"/>
              <a:gd name="T52" fmla="*/ 2147483647 w 1616"/>
              <a:gd name="T53" fmla="*/ 2147483647 h 595"/>
              <a:gd name="T54" fmla="*/ 2147483647 w 1616"/>
              <a:gd name="T55" fmla="*/ 2147483647 h 595"/>
              <a:gd name="T56" fmla="*/ 2147483647 w 1616"/>
              <a:gd name="T57" fmla="*/ 2147483647 h 595"/>
              <a:gd name="T58" fmla="*/ 2147483647 w 1616"/>
              <a:gd name="T59" fmla="*/ 2147483647 h 595"/>
              <a:gd name="T60" fmla="*/ 2147483647 w 1616"/>
              <a:gd name="T61" fmla="*/ 2147483647 h 595"/>
              <a:gd name="T62" fmla="*/ 2147483647 w 1616"/>
              <a:gd name="T63" fmla="*/ 2147483647 h 595"/>
              <a:gd name="T64" fmla="*/ 2147483647 w 1616"/>
              <a:gd name="T65" fmla="*/ 2147483647 h 595"/>
              <a:gd name="T66" fmla="*/ 2147483647 w 1616"/>
              <a:gd name="T67" fmla="*/ 2147483647 h 595"/>
              <a:gd name="T68" fmla="*/ 2147483647 w 1616"/>
              <a:gd name="T69" fmla="*/ 2147483647 h 595"/>
              <a:gd name="T70" fmla="*/ 2147483647 w 1616"/>
              <a:gd name="T71" fmla="*/ 2147483647 h 595"/>
              <a:gd name="T72" fmla="*/ 2147483647 w 1616"/>
              <a:gd name="T73" fmla="*/ 2147483647 h 595"/>
              <a:gd name="T74" fmla="*/ 2147483647 w 1616"/>
              <a:gd name="T75" fmla="*/ 2147483647 h 595"/>
              <a:gd name="T76" fmla="*/ 2147483647 w 1616"/>
              <a:gd name="T77" fmla="*/ 2147483647 h 595"/>
              <a:gd name="T78" fmla="*/ 2147483647 w 1616"/>
              <a:gd name="T79" fmla="*/ 2147483647 h 595"/>
              <a:gd name="T80" fmla="*/ 2147483647 w 1616"/>
              <a:gd name="T81" fmla="*/ 2147483647 h 595"/>
              <a:gd name="T82" fmla="*/ 2147483647 w 1616"/>
              <a:gd name="T83" fmla="*/ 2147483647 h 595"/>
              <a:gd name="T84" fmla="*/ 2147483647 w 1616"/>
              <a:gd name="T85" fmla="*/ 2147483647 h 595"/>
              <a:gd name="T86" fmla="*/ 2147483647 w 1616"/>
              <a:gd name="T87" fmla="*/ 2147483647 h 595"/>
              <a:gd name="T88" fmla="*/ 2147483647 w 1616"/>
              <a:gd name="T89" fmla="*/ 2147483647 h 595"/>
              <a:gd name="T90" fmla="*/ 2147483647 w 1616"/>
              <a:gd name="T91" fmla="*/ 0 h 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6"/>
              <a:gd name="T139" fmla="*/ 0 h 595"/>
              <a:gd name="T140" fmla="*/ 1616 w 1616"/>
              <a:gd name="T141" fmla="*/ 595 h 59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6" h="595">
                <a:moveTo>
                  <a:pt x="1615" y="0"/>
                </a:moveTo>
                <a:lnTo>
                  <a:pt x="1615" y="141"/>
                </a:lnTo>
                <a:lnTo>
                  <a:pt x="1592" y="141"/>
                </a:lnTo>
                <a:lnTo>
                  <a:pt x="1570" y="155"/>
                </a:lnTo>
                <a:lnTo>
                  <a:pt x="1548" y="162"/>
                </a:lnTo>
                <a:lnTo>
                  <a:pt x="1525" y="155"/>
                </a:lnTo>
                <a:lnTo>
                  <a:pt x="1503" y="155"/>
                </a:lnTo>
                <a:lnTo>
                  <a:pt x="1481" y="155"/>
                </a:lnTo>
                <a:lnTo>
                  <a:pt x="1458" y="155"/>
                </a:lnTo>
                <a:lnTo>
                  <a:pt x="1436" y="162"/>
                </a:lnTo>
                <a:lnTo>
                  <a:pt x="1414" y="169"/>
                </a:lnTo>
                <a:lnTo>
                  <a:pt x="1391" y="183"/>
                </a:lnTo>
                <a:lnTo>
                  <a:pt x="1369" y="198"/>
                </a:lnTo>
                <a:lnTo>
                  <a:pt x="1347" y="205"/>
                </a:lnTo>
                <a:lnTo>
                  <a:pt x="1324" y="212"/>
                </a:lnTo>
                <a:lnTo>
                  <a:pt x="1302" y="219"/>
                </a:lnTo>
                <a:lnTo>
                  <a:pt x="1280" y="226"/>
                </a:lnTo>
                <a:lnTo>
                  <a:pt x="1250" y="233"/>
                </a:lnTo>
                <a:lnTo>
                  <a:pt x="1227" y="240"/>
                </a:lnTo>
                <a:lnTo>
                  <a:pt x="1205" y="247"/>
                </a:lnTo>
                <a:lnTo>
                  <a:pt x="1183" y="254"/>
                </a:lnTo>
                <a:lnTo>
                  <a:pt x="1161" y="261"/>
                </a:lnTo>
                <a:lnTo>
                  <a:pt x="1138" y="268"/>
                </a:lnTo>
                <a:lnTo>
                  <a:pt x="1116" y="275"/>
                </a:lnTo>
                <a:lnTo>
                  <a:pt x="1094" y="282"/>
                </a:lnTo>
                <a:lnTo>
                  <a:pt x="1071" y="289"/>
                </a:lnTo>
                <a:lnTo>
                  <a:pt x="1049" y="297"/>
                </a:lnTo>
                <a:lnTo>
                  <a:pt x="1027" y="311"/>
                </a:lnTo>
                <a:lnTo>
                  <a:pt x="1004" y="311"/>
                </a:lnTo>
                <a:lnTo>
                  <a:pt x="982" y="325"/>
                </a:lnTo>
                <a:lnTo>
                  <a:pt x="960" y="332"/>
                </a:lnTo>
                <a:lnTo>
                  <a:pt x="937" y="339"/>
                </a:lnTo>
                <a:lnTo>
                  <a:pt x="907" y="346"/>
                </a:lnTo>
                <a:lnTo>
                  <a:pt x="885" y="353"/>
                </a:lnTo>
                <a:lnTo>
                  <a:pt x="863" y="367"/>
                </a:lnTo>
                <a:lnTo>
                  <a:pt x="840" y="374"/>
                </a:lnTo>
                <a:lnTo>
                  <a:pt x="818" y="388"/>
                </a:lnTo>
                <a:lnTo>
                  <a:pt x="796" y="396"/>
                </a:lnTo>
                <a:lnTo>
                  <a:pt x="774" y="403"/>
                </a:lnTo>
                <a:lnTo>
                  <a:pt x="751" y="417"/>
                </a:lnTo>
                <a:lnTo>
                  <a:pt x="729" y="424"/>
                </a:lnTo>
                <a:lnTo>
                  <a:pt x="707" y="438"/>
                </a:lnTo>
                <a:lnTo>
                  <a:pt x="684" y="445"/>
                </a:lnTo>
                <a:lnTo>
                  <a:pt x="662" y="452"/>
                </a:lnTo>
                <a:lnTo>
                  <a:pt x="640" y="459"/>
                </a:lnTo>
                <a:lnTo>
                  <a:pt x="610" y="459"/>
                </a:lnTo>
                <a:lnTo>
                  <a:pt x="587" y="473"/>
                </a:lnTo>
                <a:lnTo>
                  <a:pt x="565" y="473"/>
                </a:lnTo>
                <a:lnTo>
                  <a:pt x="543" y="487"/>
                </a:lnTo>
                <a:lnTo>
                  <a:pt x="520" y="495"/>
                </a:lnTo>
                <a:lnTo>
                  <a:pt x="498" y="502"/>
                </a:lnTo>
                <a:lnTo>
                  <a:pt x="468" y="509"/>
                </a:lnTo>
                <a:lnTo>
                  <a:pt x="446" y="516"/>
                </a:lnTo>
                <a:lnTo>
                  <a:pt x="424" y="523"/>
                </a:lnTo>
                <a:lnTo>
                  <a:pt x="401" y="530"/>
                </a:lnTo>
                <a:lnTo>
                  <a:pt x="379" y="537"/>
                </a:lnTo>
                <a:lnTo>
                  <a:pt x="357" y="537"/>
                </a:lnTo>
                <a:lnTo>
                  <a:pt x="334" y="537"/>
                </a:lnTo>
                <a:lnTo>
                  <a:pt x="312" y="544"/>
                </a:lnTo>
                <a:lnTo>
                  <a:pt x="282" y="544"/>
                </a:lnTo>
                <a:lnTo>
                  <a:pt x="260" y="551"/>
                </a:lnTo>
                <a:lnTo>
                  <a:pt x="238" y="551"/>
                </a:lnTo>
                <a:lnTo>
                  <a:pt x="208" y="558"/>
                </a:lnTo>
                <a:lnTo>
                  <a:pt x="178" y="565"/>
                </a:lnTo>
                <a:lnTo>
                  <a:pt x="156" y="572"/>
                </a:lnTo>
                <a:lnTo>
                  <a:pt x="133" y="579"/>
                </a:lnTo>
                <a:lnTo>
                  <a:pt x="111" y="586"/>
                </a:lnTo>
                <a:lnTo>
                  <a:pt x="89" y="586"/>
                </a:lnTo>
                <a:lnTo>
                  <a:pt x="66" y="594"/>
                </a:lnTo>
                <a:lnTo>
                  <a:pt x="44" y="594"/>
                </a:lnTo>
                <a:lnTo>
                  <a:pt x="22" y="594"/>
                </a:lnTo>
                <a:lnTo>
                  <a:pt x="0" y="586"/>
                </a:lnTo>
                <a:lnTo>
                  <a:pt x="0" y="240"/>
                </a:lnTo>
                <a:lnTo>
                  <a:pt x="22" y="240"/>
                </a:lnTo>
                <a:lnTo>
                  <a:pt x="44" y="247"/>
                </a:lnTo>
                <a:lnTo>
                  <a:pt x="66" y="261"/>
                </a:lnTo>
                <a:lnTo>
                  <a:pt x="89" y="261"/>
                </a:lnTo>
                <a:lnTo>
                  <a:pt x="111" y="268"/>
                </a:lnTo>
                <a:lnTo>
                  <a:pt x="133" y="268"/>
                </a:lnTo>
                <a:lnTo>
                  <a:pt x="156" y="268"/>
                </a:lnTo>
                <a:lnTo>
                  <a:pt x="178" y="268"/>
                </a:lnTo>
                <a:lnTo>
                  <a:pt x="200" y="268"/>
                </a:lnTo>
                <a:lnTo>
                  <a:pt x="230" y="268"/>
                </a:lnTo>
                <a:lnTo>
                  <a:pt x="253" y="261"/>
                </a:lnTo>
                <a:lnTo>
                  <a:pt x="275" y="254"/>
                </a:lnTo>
                <a:lnTo>
                  <a:pt x="297" y="247"/>
                </a:lnTo>
                <a:lnTo>
                  <a:pt x="320" y="247"/>
                </a:lnTo>
                <a:lnTo>
                  <a:pt x="342" y="240"/>
                </a:lnTo>
                <a:lnTo>
                  <a:pt x="364" y="233"/>
                </a:lnTo>
                <a:lnTo>
                  <a:pt x="394" y="219"/>
                </a:lnTo>
                <a:lnTo>
                  <a:pt x="424" y="205"/>
                </a:lnTo>
                <a:lnTo>
                  <a:pt x="446" y="198"/>
                </a:lnTo>
                <a:lnTo>
                  <a:pt x="468" y="198"/>
                </a:lnTo>
                <a:lnTo>
                  <a:pt x="491" y="190"/>
                </a:lnTo>
                <a:lnTo>
                  <a:pt x="528" y="183"/>
                </a:lnTo>
                <a:lnTo>
                  <a:pt x="550" y="176"/>
                </a:lnTo>
                <a:lnTo>
                  <a:pt x="573" y="169"/>
                </a:lnTo>
                <a:lnTo>
                  <a:pt x="602" y="162"/>
                </a:lnTo>
                <a:lnTo>
                  <a:pt x="625" y="162"/>
                </a:lnTo>
                <a:lnTo>
                  <a:pt x="647" y="162"/>
                </a:lnTo>
                <a:lnTo>
                  <a:pt x="669" y="155"/>
                </a:lnTo>
                <a:lnTo>
                  <a:pt x="692" y="155"/>
                </a:lnTo>
                <a:lnTo>
                  <a:pt x="714" y="155"/>
                </a:lnTo>
                <a:lnTo>
                  <a:pt x="744" y="155"/>
                </a:lnTo>
                <a:lnTo>
                  <a:pt x="774" y="148"/>
                </a:lnTo>
                <a:lnTo>
                  <a:pt x="796" y="148"/>
                </a:lnTo>
                <a:lnTo>
                  <a:pt x="826" y="148"/>
                </a:lnTo>
                <a:lnTo>
                  <a:pt x="848" y="141"/>
                </a:lnTo>
                <a:lnTo>
                  <a:pt x="870" y="141"/>
                </a:lnTo>
                <a:lnTo>
                  <a:pt x="900" y="134"/>
                </a:lnTo>
                <a:lnTo>
                  <a:pt x="930" y="134"/>
                </a:lnTo>
                <a:lnTo>
                  <a:pt x="952" y="127"/>
                </a:lnTo>
                <a:lnTo>
                  <a:pt x="974" y="127"/>
                </a:lnTo>
                <a:lnTo>
                  <a:pt x="1004" y="127"/>
                </a:lnTo>
                <a:lnTo>
                  <a:pt x="1034" y="120"/>
                </a:lnTo>
                <a:lnTo>
                  <a:pt x="1064" y="120"/>
                </a:lnTo>
                <a:lnTo>
                  <a:pt x="1086" y="113"/>
                </a:lnTo>
                <a:lnTo>
                  <a:pt x="1108" y="106"/>
                </a:lnTo>
                <a:lnTo>
                  <a:pt x="1138" y="106"/>
                </a:lnTo>
                <a:lnTo>
                  <a:pt x="1168" y="99"/>
                </a:lnTo>
                <a:lnTo>
                  <a:pt x="1190" y="99"/>
                </a:lnTo>
                <a:lnTo>
                  <a:pt x="1227" y="91"/>
                </a:lnTo>
                <a:lnTo>
                  <a:pt x="1250" y="91"/>
                </a:lnTo>
                <a:lnTo>
                  <a:pt x="1280" y="91"/>
                </a:lnTo>
                <a:lnTo>
                  <a:pt x="1302" y="91"/>
                </a:lnTo>
                <a:lnTo>
                  <a:pt x="1324" y="91"/>
                </a:lnTo>
                <a:lnTo>
                  <a:pt x="1347" y="84"/>
                </a:lnTo>
                <a:lnTo>
                  <a:pt x="1376" y="77"/>
                </a:lnTo>
                <a:lnTo>
                  <a:pt x="1399" y="70"/>
                </a:lnTo>
                <a:lnTo>
                  <a:pt x="1421" y="63"/>
                </a:lnTo>
                <a:lnTo>
                  <a:pt x="1443" y="56"/>
                </a:lnTo>
                <a:lnTo>
                  <a:pt x="1466" y="56"/>
                </a:lnTo>
                <a:lnTo>
                  <a:pt x="1488" y="49"/>
                </a:lnTo>
                <a:lnTo>
                  <a:pt x="1510" y="49"/>
                </a:lnTo>
                <a:lnTo>
                  <a:pt x="1533" y="42"/>
                </a:lnTo>
                <a:lnTo>
                  <a:pt x="1555" y="35"/>
                </a:lnTo>
                <a:lnTo>
                  <a:pt x="1577" y="28"/>
                </a:lnTo>
                <a:lnTo>
                  <a:pt x="1615" y="0"/>
                </a:lnTo>
              </a:path>
            </a:pathLst>
          </a:custGeom>
          <a:gradFill rotWithShape="0">
            <a:gsLst>
              <a:gs pos="0">
                <a:srgbClr val="6B4724"/>
              </a:gs>
              <a:gs pos="100000">
                <a:srgbClr val="996633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3511550" y="3087688"/>
            <a:ext cx="1735138" cy="427037"/>
          </a:xfrm>
          <a:custGeom>
            <a:avLst/>
            <a:gdLst>
              <a:gd name="T0" fmla="*/ 2147483647 w 1093"/>
              <a:gd name="T1" fmla="*/ 2147483647 h 269"/>
              <a:gd name="T2" fmla="*/ 2147483647 w 1093"/>
              <a:gd name="T3" fmla="*/ 2147483647 h 269"/>
              <a:gd name="T4" fmla="*/ 2147483647 w 1093"/>
              <a:gd name="T5" fmla="*/ 2147483647 h 269"/>
              <a:gd name="T6" fmla="*/ 2147483647 w 1093"/>
              <a:gd name="T7" fmla="*/ 2147483647 h 269"/>
              <a:gd name="T8" fmla="*/ 2147483647 w 1093"/>
              <a:gd name="T9" fmla="*/ 2147483647 h 269"/>
              <a:gd name="T10" fmla="*/ 2147483647 w 1093"/>
              <a:gd name="T11" fmla="*/ 2147483647 h 269"/>
              <a:gd name="T12" fmla="*/ 2147483647 w 1093"/>
              <a:gd name="T13" fmla="*/ 2147483647 h 269"/>
              <a:gd name="T14" fmla="*/ 2147483647 w 1093"/>
              <a:gd name="T15" fmla="*/ 2147483647 h 269"/>
              <a:gd name="T16" fmla="*/ 2147483647 w 1093"/>
              <a:gd name="T17" fmla="*/ 0 h 269"/>
              <a:gd name="T18" fmla="*/ 2147483647 w 1093"/>
              <a:gd name="T19" fmla="*/ 0 h 269"/>
              <a:gd name="T20" fmla="*/ 2147483647 w 1093"/>
              <a:gd name="T21" fmla="*/ 0 h 269"/>
              <a:gd name="T22" fmla="*/ 2147483647 w 1093"/>
              <a:gd name="T23" fmla="*/ 0 h 269"/>
              <a:gd name="T24" fmla="*/ 2147483647 w 1093"/>
              <a:gd name="T25" fmla="*/ 0 h 269"/>
              <a:gd name="T26" fmla="*/ 2147483647 w 1093"/>
              <a:gd name="T27" fmla="*/ 2147483647 h 269"/>
              <a:gd name="T28" fmla="*/ 2147483647 w 1093"/>
              <a:gd name="T29" fmla="*/ 2147483647 h 269"/>
              <a:gd name="T30" fmla="*/ 2147483647 w 1093"/>
              <a:gd name="T31" fmla="*/ 2147483647 h 269"/>
              <a:gd name="T32" fmla="*/ 2147483647 w 1093"/>
              <a:gd name="T33" fmla="*/ 2147483647 h 269"/>
              <a:gd name="T34" fmla="*/ 2147483647 w 1093"/>
              <a:gd name="T35" fmla="*/ 2147483647 h 269"/>
              <a:gd name="T36" fmla="*/ 2147483647 w 1093"/>
              <a:gd name="T37" fmla="*/ 2147483647 h 269"/>
              <a:gd name="T38" fmla="*/ 2147483647 w 1093"/>
              <a:gd name="T39" fmla="*/ 2147483647 h 269"/>
              <a:gd name="T40" fmla="*/ 2147483647 w 1093"/>
              <a:gd name="T41" fmla="*/ 2147483647 h 269"/>
              <a:gd name="T42" fmla="*/ 2147483647 w 1093"/>
              <a:gd name="T43" fmla="*/ 2147483647 h 269"/>
              <a:gd name="T44" fmla="*/ 2147483647 w 1093"/>
              <a:gd name="T45" fmla="*/ 2147483647 h 269"/>
              <a:gd name="T46" fmla="*/ 2147483647 w 1093"/>
              <a:gd name="T47" fmla="*/ 2147483647 h 269"/>
              <a:gd name="T48" fmla="*/ 2147483647 w 1093"/>
              <a:gd name="T49" fmla="*/ 2147483647 h 269"/>
              <a:gd name="T50" fmla="*/ 2147483647 w 1093"/>
              <a:gd name="T51" fmla="*/ 2147483647 h 269"/>
              <a:gd name="T52" fmla="*/ 2147483647 w 1093"/>
              <a:gd name="T53" fmla="*/ 2147483647 h 269"/>
              <a:gd name="T54" fmla="*/ 2147483647 w 1093"/>
              <a:gd name="T55" fmla="*/ 2147483647 h 269"/>
              <a:gd name="T56" fmla="*/ 2147483647 w 1093"/>
              <a:gd name="T57" fmla="*/ 2147483647 h 269"/>
              <a:gd name="T58" fmla="*/ 2147483647 w 1093"/>
              <a:gd name="T59" fmla="*/ 2147483647 h 269"/>
              <a:gd name="T60" fmla="*/ 2147483647 w 1093"/>
              <a:gd name="T61" fmla="*/ 2147483647 h 269"/>
              <a:gd name="T62" fmla="*/ 2147483647 w 1093"/>
              <a:gd name="T63" fmla="*/ 2147483647 h 269"/>
              <a:gd name="T64" fmla="*/ 2147483647 w 1093"/>
              <a:gd name="T65" fmla="*/ 2147483647 h 269"/>
              <a:gd name="T66" fmla="*/ 2147483647 w 1093"/>
              <a:gd name="T67" fmla="*/ 2147483647 h 269"/>
              <a:gd name="T68" fmla="*/ 2147483647 w 1093"/>
              <a:gd name="T69" fmla="*/ 2147483647 h 269"/>
              <a:gd name="T70" fmla="*/ 2147483647 w 1093"/>
              <a:gd name="T71" fmla="*/ 2147483647 h 269"/>
              <a:gd name="T72" fmla="*/ 2147483647 w 1093"/>
              <a:gd name="T73" fmla="*/ 2147483647 h 269"/>
              <a:gd name="T74" fmla="*/ 2147483647 w 1093"/>
              <a:gd name="T75" fmla="*/ 2147483647 h 269"/>
              <a:gd name="T76" fmla="*/ 2147483647 w 1093"/>
              <a:gd name="T77" fmla="*/ 2147483647 h 269"/>
              <a:gd name="T78" fmla="*/ 2147483647 w 1093"/>
              <a:gd name="T79" fmla="*/ 2147483647 h 269"/>
              <a:gd name="T80" fmla="*/ 2147483647 w 1093"/>
              <a:gd name="T81" fmla="*/ 2147483647 h 269"/>
              <a:gd name="T82" fmla="*/ 2147483647 w 1093"/>
              <a:gd name="T83" fmla="*/ 2147483647 h 269"/>
              <a:gd name="T84" fmla="*/ 2147483647 w 1093"/>
              <a:gd name="T85" fmla="*/ 2147483647 h 269"/>
              <a:gd name="T86" fmla="*/ 2147483647 w 1093"/>
              <a:gd name="T87" fmla="*/ 2147483647 h 269"/>
              <a:gd name="T88" fmla="*/ 2147483647 w 1093"/>
              <a:gd name="T89" fmla="*/ 2147483647 h 269"/>
              <a:gd name="T90" fmla="*/ 2147483647 w 1093"/>
              <a:gd name="T91" fmla="*/ 2147483647 h 269"/>
              <a:gd name="T92" fmla="*/ 2147483647 w 1093"/>
              <a:gd name="T93" fmla="*/ 2147483647 h 269"/>
              <a:gd name="T94" fmla="*/ 2147483647 w 1093"/>
              <a:gd name="T95" fmla="*/ 2147483647 h 269"/>
              <a:gd name="T96" fmla="*/ 0 w 1093"/>
              <a:gd name="T97" fmla="*/ 2147483647 h 2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3"/>
              <a:gd name="T148" fmla="*/ 0 h 269"/>
              <a:gd name="T149" fmla="*/ 1093 w 1093"/>
              <a:gd name="T150" fmla="*/ 269 h 26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3" h="269">
                <a:moveTo>
                  <a:pt x="7" y="92"/>
                </a:moveTo>
                <a:lnTo>
                  <a:pt x="29" y="58"/>
                </a:lnTo>
                <a:lnTo>
                  <a:pt x="52" y="50"/>
                </a:lnTo>
                <a:lnTo>
                  <a:pt x="74" y="41"/>
                </a:lnTo>
                <a:lnTo>
                  <a:pt x="96" y="33"/>
                </a:lnTo>
                <a:lnTo>
                  <a:pt x="118" y="33"/>
                </a:lnTo>
                <a:lnTo>
                  <a:pt x="141" y="33"/>
                </a:lnTo>
                <a:lnTo>
                  <a:pt x="163" y="25"/>
                </a:lnTo>
                <a:lnTo>
                  <a:pt x="185" y="25"/>
                </a:lnTo>
                <a:lnTo>
                  <a:pt x="208" y="25"/>
                </a:lnTo>
                <a:lnTo>
                  <a:pt x="230" y="16"/>
                </a:lnTo>
                <a:lnTo>
                  <a:pt x="252" y="8"/>
                </a:lnTo>
                <a:lnTo>
                  <a:pt x="274" y="8"/>
                </a:lnTo>
                <a:lnTo>
                  <a:pt x="297" y="8"/>
                </a:lnTo>
                <a:lnTo>
                  <a:pt x="319" y="8"/>
                </a:lnTo>
                <a:lnTo>
                  <a:pt x="341" y="8"/>
                </a:lnTo>
                <a:lnTo>
                  <a:pt x="364" y="8"/>
                </a:lnTo>
                <a:lnTo>
                  <a:pt x="386" y="0"/>
                </a:lnTo>
                <a:lnTo>
                  <a:pt x="408" y="0"/>
                </a:lnTo>
                <a:lnTo>
                  <a:pt x="438" y="0"/>
                </a:lnTo>
                <a:lnTo>
                  <a:pt x="468" y="0"/>
                </a:lnTo>
                <a:lnTo>
                  <a:pt x="490" y="0"/>
                </a:lnTo>
                <a:lnTo>
                  <a:pt x="520" y="0"/>
                </a:lnTo>
                <a:lnTo>
                  <a:pt x="549" y="0"/>
                </a:lnTo>
                <a:lnTo>
                  <a:pt x="572" y="0"/>
                </a:lnTo>
                <a:lnTo>
                  <a:pt x="594" y="0"/>
                </a:lnTo>
                <a:lnTo>
                  <a:pt x="616" y="0"/>
                </a:lnTo>
                <a:lnTo>
                  <a:pt x="638" y="8"/>
                </a:lnTo>
                <a:lnTo>
                  <a:pt x="661" y="8"/>
                </a:lnTo>
                <a:lnTo>
                  <a:pt x="683" y="16"/>
                </a:lnTo>
                <a:lnTo>
                  <a:pt x="705" y="25"/>
                </a:lnTo>
                <a:lnTo>
                  <a:pt x="728" y="25"/>
                </a:lnTo>
                <a:lnTo>
                  <a:pt x="750" y="33"/>
                </a:lnTo>
                <a:lnTo>
                  <a:pt x="772" y="41"/>
                </a:lnTo>
                <a:lnTo>
                  <a:pt x="802" y="50"/>
                </a:lnTo>
                <a:lnTo>
                  <a:pt x="824" y="58"/>
                </a:lnTo>
                <a:lnTo>
                  <a:pt x="846" y="58"/>
                </a:lnTo>
                <a:lnTo>
                  <a:pt x="876" y="58"/>
                </a:lnTo>
                <a:lnTo>
                  <a:pt x="898" y="58"/>
                </a:lnTo>
                <a:lnTo>
                  <a:pt x="921" y="58"/>
                </a:lnTo>
                <a:lnTo>
                  <a:pt x="950" y="58"/>
                </a:lnTo>
                <a:lnTo>
                  <a:pt x="973" y="67"/>
                </a:lnTo>
                <a:lnTo>
                  <a:pt x="995" y="67"/>
                </a:lnTo>
                <a:lnTo>
                  <a:pt x="1017" y="67"/>
                </a:lnTo>
                <a:lnTo>
                  <a:pt x="1040" y="67"/>
                </a:lnTo>
                <a:lnTo>
                  <a:pt x="1062" y="67"/>
                </a:lnTo>
                <a:lnTo>
                  <a:pt x="1092" y="67"/>
                </a:lnTo>
                <a:lnTo>
                  <a:pt x="1092" y="268"/>
                </a:lnTo>
                <a:lnTo>
                  <a:pt x="1069" y="268"/>
                </a:lnTo>
                <a:lnTo>
                  <a:pt x="1047" y="259"/>
                </a:lnTo>
                <a:lnTo>
                  <a:pt x="1025" y="242"/>
                </a:lnTo>
                <a:lnTo>
                  <a:pt x="1010" y="217"/>
                </a:lnTo>
                <a:lnTo>
                  <a:pt x="988" y="201"/>
                </a:lnTo>
                <a:lnTo>
                  <a:pt x="973" y="175"/>
                </a:lnTo>
                <a:lnTo>
                  <a:pt x="950" y="167"/>
                </a:lnTo>
                <a:lnTo>
                  <a:pt x="928" y="150"/>
                </a:lnTo>
                <a:lnTo>
                  <a:pt x="906" y="150"/>
                </a:lnTo>
                <a:lnTo>
                  <a:pt x="884" y="150"/>
                </a:lnTo>
                <a:lnTo>
                  <a:pt x="861" y="150"/>
                </a:lnTo>
                <a:lnTo>
                  <a:pt x="839" y="150"/>
                </a:lnTo>
                <a:lnTo>
                  <a:pt x="817" y="150"/>
                </a:lnTo>
                <a:lnTo>
                  <a:pt x="794" y="142"/>
                </a:lnTo>
                <a:lnTo>
                  <a:pt x="772" y="142"/>
                </a:lnTo>
                <a:lnTo>
                  <a:pt x="750" y="142"/>
                </a:lnTo>
                <a:lnTo>
                  <a:pt x="728" y="142"/>
                </a:lnTo>
                <a:lnTo>
                  <a:pt x="705" y="134"/>
                </a:lnTo>
                <a:lnTo>
                  <a:pt x="683" y="134"/>
                </a:lnTo>
                <a:lnTo>
                  <a:pt x="661" y="142"/>
                </a:lnTo>
                <a:lnTo>
                  <a:pt x="638" y="142"/>
                </a:lnTo>
                <a:lnTo>
                  <a:pt x="616" y="142"/>
                </a:lnTo>
                <a:lnTo>
                  <a:pt x="594" y="150"/>
                </a:lnTo>
                <a:lnTo>
                  <a:pt x="572" y="150"/>
                </a:lnTo>
                <a:lnTo>
                  <a:pt x="549" y="150"/>
                </a:lnTo>
                <a:lnTo>
                  <a:pt x="527" y="159"/>
                </a:lnTo>
                <a:lnTo>
                  <a:pt x="505" y="159"/>
                </a:lnTo>
                <a:lnTo>
                  <a:pt x="482" y="159"/>
                </a:lnTo>
                <a:lnTo>
                  <a:pt x="460" y="150"/>
                </a:lnTo>
                <a:lnTo>
                  <a:pt x="438" y="150"/>
                </a:lnTo>
                <a:lnTo>
                  <a:pt x="416" y="142"/>
                </a:lnTo>
                <a:lnTo>
                  <a:pt x="393" y="142"/>
                </a:lnTo>
                <a:lnTo>
                  <a:pt x="371" y="142"/>
                </a:lnTo>
                <a:lnTo>
                  <a:pt x="349" y="142"/>
                </a:lnTo>
                <a:lnTo>
                  <a:pt x="326" y="142"/>
                </a:lnTo>
                <a:lnTo>
                  <a:pt x="304" y="150"/>
                </a:lnTo>
                <a:lnTo>
                  <a:pt x="282" y="150"/>
                </a:lnTo>
                <a:lnTo>
                  <a:pt x="260" y="150"/>
                </a:lnTo>
                <a:lnTo>
                  <a:pt x="237" y="150"/>
                </a:lnTo>
                <a:lnTo>
                  <a:pt x="215" y="150"/>
                </a:lnTo>
                <a:lnTo>
                  <a:pt x="193" y="150"/>
                </a:lnTo>
                <a:lnTo>
                  <a:pt x="170" y="150"/>
                </a:lnTo>
                <a:lnTo>
                  <a:pt x="148" y="150"/>
                </a:lnTo>
                <a:lnTo>
                  <a:pt x="126" y="159"/>
                </a:lnTo>
                <a:lnTo>
                  <a:pt x="111" y="184"/>
                </a:lnTo>
                <a:lnTo>
                  <a:pt x="89" y="192"/>
                </a:lnTo>
                <a:lnTo>
                  <a:pt x="74" y="217"/>
                </a:lnTo>
                <a:lnTo>
                  <a:pt x="52" y="226"/>
                </a:lnTo>
                <a:lnTo>
                  <a:pt x="29" y="234"/>
                </a:lnTo>
                <a:lnTo>
                  <a:pt x="0" y="242"/>
                </a:lnTo>
                <a:lnTo>
                  <a:pt x="7" y="92"/>
                </a:lnTo>
              </a:path>
            </a:pathLst>
          </a:custGeom>
          <a:gradFill rotWithShape="0">
            <a:gsLst>
              <a:gs pos="0">
                <a:srgbClr val="6B4724"/>
              </a:gs>
              <a:gs pos="100000">
                <a:srgbClr val="996633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5332413" y="3205163"/>
            <a:ext cx="2720975" cy="1157287"/>
          </a:xfrm>
          <a:custGeom>
            <a:avLst/>
            <a:gdLst>
              <a:gd name="T0" fmla="*/ 2147483647 w 1714"/>
              <a:gd name="T1" fmla="*/ 2147483647 h 729"/>
              <a:gd name="T2" fmla="*/ 2147483647 w 1714"/>
              <a:gd name="T3" fmla="*/ 2147483647 h 729"/>
              <a:gd name="T4" fmla="*/ 2147483647 w 1714"/>
              <a:gd name="T5" fmla="*/ 2147483647 h 729"/>
              <a:gd name="T6" fmla="*/ 2147483647 w 1714"/>
              <a:gd name="T7" fmla="*/ 2147483647 h 729"/>
              <a:gd name="T8" fmla="*/ 2147483647 w 1714"/>
              <a:gd name="T9" fmla="*/ 2147483647 h 729"/>
              <a:gd name="T10" fmla="*/ 2147483647 w 1714"/>
              <a:gd name="T11" fmla="*/ 2147483647 h 729"/>
              <a:gd name="T12" fmla="*/ 2147483647 w 1714"/>
              <a:gd name="T13" fmla="*/ 2147483647 h 729"/>
              <a:gd name="T14" fmla="*/ 2147483647 w 1714"/>
              <a:gd name="T15" fmla="*/ 2147483647 h 729"/>
              <a:gd name="T16" fmla="*/ 2147483647 w 1714"/>
              <a:gd name="T17" fmla="*/ 2147483647 h 729"/>
              <a:gd name="T18" fmla="*/ 2147483647 w 1714"/>
              <a:gd name="T19" fmla="*/ 2147483647 h 729"/>
              <a:gd name="T20" fmla="*/ 2147483647 w 1714"/>
              <a:gd name="T21" fmla="*/ 2147483647 h 729"/>
              <a:gd name="T22" fmla="*/ 2147483647 w 1714"/>
              <a:gd name="T23" fmla="*/ 2147483647 h 729"/>
              <a:gd name="T24" fmla="*/ 2147483647 w 1714"/>
              <a:gd name="T25" fmla="*/ 2147483647 h 729"/>
              <a:gd name="T26" fmla="*/ 2147483647 w 1714"/>
              <a:gd name="T27" fmla="*/ 2147483647 h 729"/>
              <a:gd name="T28" fmla="*/ 2147483647 w 1714"/>
              <a:gd name="T29" fmla="*/ 2147483647 h 729"/>
              <a:gd name="T30" fmla="*/ 2147483647 w 1714"/>
              <a:gd name="T31" fmla="*/ 2147483647 h 729"/>
              <a:gd name="T32" fmla="*/ 2147483647 w 1714"/>
              <a:gd name="T33" fmla="*/ 2147483647 h 729"/>
              <a:gd name="T34" fmla="*/ 2147483647 w 1714"/>
              <a:gd name="T35" fmla="*/ 2147483647 h 729"/>
              <a:gd name="T36" fmla="*/ 2147483647 w 1714"/>
              <a:gd name="T37" fmla="*/ 2147483647 h 729"/>
              <a:gd name="T38" fmla="*/ 2147483647 w 1714"/>
              <a:gd name="T39" fmla="*/ 2147483647 h 729"/>
              <a:gd name="T40" fmla="*/ 2147483647 w 1714"/>
              <a:gd name="T41" fmla="*/ 2147483647 h 729"/>
              <a:gd name="T42" fmla="*/ 2147483647 w 1714"/>
              <a:gd name="T43" fmla="*/ 2147483647 h 729"/>
              <a:gd name="T44" fmla="*/ 2147483647 w 1714"/>
              <a:gd name="T45" fmla="*/ 2147483647 h 729"/>
              <a:gd name="T46" fmla="*/ 2147483647 w 1714"/>
              <a:gd name="T47" fmla="*/ 2147483647 h 729"/>
              <a:gd name="T48" fmla="*/ 2147483647 w 1714"/>
              <a:gd name="T49" fmla="*/ 2147483647 h 729"/>
              <a:gd name="T50" fmla="*/ 2147483647 w 1714"/>
              <a:gd name="T51" fmla="*/ 2147483647 h 729"/>
              <a:gd name="T52" fmla="*/ 2147483647 w 1714"/>
              <a:gd name="T53" fmla="*/ 2147483647 h 729"/>
              <a:gd name="T54" fmla="*/ 2147483647 w 1714"/>
              <a:gd name="T55" fmla="*/ 2147483647 h 729"/>
              <a:gd name="T56" fmla="*/ 2147483647 w 1714"/>
              <a:gd name="T57" fmla="*/ 2147483647 h 729"/>
              <a:gd name="T58" fmla="*/ 2147483647 w 1714"/>
              <a:gd name="T59" fmla="*/ 2147483647 h 729"/>
              <a:gd name="T60" fmla="*/ 2147483647 w 1714"/>
              <a:gd name="T61" fmla="*/ 2147483647 h 729"/>
              <a:gd name="T62" fmla="*/ 2147483647 w 1714"/>
              <a:gd name="T63" fmla="*/ 2147483647 h 729"/>
              <a:gd name="T64" fmla="*/ 2147483647 w 1714"/>
              <a:gd name="T65" fmla="*/ 2147483647 h 729"/>
              <a:gd name="T66" fmla="*/ 2147483647 w 1714"/>
              <a:gd name="T67" fmla="*/ 2147483647 h 729"/>
              <a:gd name="T68" fmla="*/ 2147483647 w 1714"/>
              <a:gd name="T69" fmla="*/ 2147483647 h 729"/>
              <a:gd name="T70" fmla="*/ 2147483647 w 1714"/>
              <a:gd name="T71" fmla="*/ 2147483647 h 729"/>
              <a:gd name="T72" fmla="*/ 2147483647 w 1714"/>
              <a:gd name="T73" fmla="*/ 2147483647 h 729"/>
              <a:gd name="T74" fmla="*/ 2147483647 w 1714"/>
              <a:gd name="T75" fmla="*/ 2147483647 h 729"/>
              <a:gd name="T76" fmla="*/ 2147483647 w 1714"/>
              <a:gd name="T77" fmla="*/ 2147483647 h 729"/>
              <a:gd name="T78" fmla="*/ 2147483647 w 1714"/>
              <a:gd name="T79" fmla="*/ 2147483647 h 729"/>
              <a:gd name="T80" fmla="*/ 2147483647 w 1714"/>
              <a:gd name="T81" fmla="*/ 2147483647 h 729"/>
              <a:gd name="T82" fmla="*/ 2147483647 w 1714"/>
              <a:gd name="T83" fmla="*/ 2147483647 h 729"/>
              <a:gd name="T84" fmla="*/ 2147483647 w 1714"/>
              <a:gd name="T85" fmla="*/ 2147483647 h 729"/>
              <a:gd name="T86" fmla="*/ 2147483647 w 1714"/>
              <a:gd name="T87" fmla="*/ 2147483647 h 729"/>
              <a:gd name="T88" fmla="*/ 2147483647 w 1714"/>
              <a:gd name="T89" fmla="*/ 2147483647 h 729"/>
              <a:gd name="T90" fmla="*/ 2147483647 w 1714"/>
              <a:gd name="T91" fmla="*/ 2147483647 h 729"/>
              <a:gd name="T92" fmla="*/ 2147483647 w 1714"/>
              <a:gd name="T93" fmla="*/ 2147483647 h 729"/>
              <a:gd name="T94" fmla="*/ 0 w 1714"/>
              <a:gd name="T95" fmla="*/ 2147483647 h 7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14"/>
              <a:gd name="T145" fmla="*/ 0 h 729"/>
              <a:gd name="T146" fmla="*/ 1714 w 1714"/>
              <a:gd name="T147" fmla="*/ 729 h 72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14" h="729">
                <a:moveTo>
                  <a:pt x="0" y="0"/>
                </a:moveTo>
                <a:lnTo>
                  <a:pt x="30" y="14"/>
                </a:lnTo>
                <a:lnTo>
                  <a:pt x="60" y="35"/>
                </a:lnTo>
                <a:lnTo>
                  <a:pt x="83" y="49"/>
                </a:lnTo>
                <a:lnTo>
                  <a:pt x="98" y="70"/>
                </a:lnTo>
                <a:lnTo>
                  <a:pt x="121" y="84"/>
                </a:lnTo>
                <a:lnTo>
                  <a:pt x="144" y="98"/>
                </a:lnTo>
                <a:lnTo>
                  <a:pt x="166" y="106"/>
                </a:lnTo>
                <a:lnTo>
                  <a:pt x="189" y="106"/>
                </a:lnTo>
                <a:lnTo>
                  <a:pt x="212" y="113"/>
                </a:lnTo>
                <a:lnTo>
                  <a:pt x="242" y="113"/>
                </a:lnTo>
                <a:lnTo>
                  <a:pt x="265" y="120"/>
                </a:lnTo>
                <a:lnTo>
                  <a:pt x="288" y="127"/>
                </a:lnTo>
                <a:lnTo>
                  <a:pt x="310" y="134"/>
                </a:lnTo>
                <a:lnTo>
                  <a:pt x="333" y="127"/>
                </a:lnTo>
                <a:lnTo>
                  <a:pt x="356" y="127"/>
                </a:lnTo>
                <a:lnTo>
                  <a:pt x="386" y="120"/>
                </a:lnTo>
                <a:lnTo>
                  <a:pt x="409" y="120"/>
                </a:lnTo>
                <a:lnTo>
                  <a:pt x="432" y="113"/>
                </a:lnTo>
                <a:lnTo>
                  <a:pt x="462" y="113"/>
                </a:lnTo>
                <a:lnTo>
                  <a:pt x="485" y="113"/>
                </a:lnTo>
                <a:lnTo>
                  <a:pt x="507" y="113"/>
                </a:lnTo>
                <a:lnTo>
                  <a:pt x="538" y="113"/>
                </a:lnTo>
                <a:lnTo>
                  <a:pt x="560" y="113"/>
                </a:lnTo>
                <a:lnTo>
                  <a:pt x="583" y="113"/>
                </a:lnTo>
                <a:lnTo>
                  <a:pt x="606" y="113"/>
                </a:lnTo>
                <a:lnTo>
                  <a:pt x="636" y="127"/>
                </a:lnTo>
                <a:lnTo>
                  <a:pt x="667" y="141"/>
                </a:lnTo>
                <a:lnTo>
                  <a:pt x="689" y="148"/>
                </a:lnTo>
                <a:lnTo>
                  <a:pt x="712" y="162"/>
                </a:lnTo>
                <a:lnTo>
                  <a:pt x="735" y="176"/>
                </a:lnTo>
                <a:lnTo>
                  <a:pt x="757" y="183"/>
                </a:lnTo>
                <a:lnTo>
                  <a:pt x="780" y="197"/>
                </a:lnTo>
                <a:lnTo>
                  <a:pt x="811" y="219"/>
                </a:lnTo>
                <a:lnTo>
                  <a:pt x="841" y="240"/>
                </a:lnTo>
                <a:lnTo>
                  <a:pt x="864" y="247"/>
                </a:lnTo>
                <a:lnTo>
                  <a:pt x="894" y="247"/>
                </a:lnTo>
                <a:lnTo>
                  <a:pt x="924" y="254"/>
                </a:lnTo>
                <a:lnTo>
                  <a:pt x="955" y="254"/>
                </a:lnTo>
                <a:lnTo>
                  <a:pt x="985" y="254"/>
                </a:lnTo>
                <a:lnTo>
                  <a:pt x="1015" y="254"/>
                </a:lnTo>
                <a:lnTo>
                  <a:pt x="1038" y="254"/>
                </a:lnTo>
                <a:lnTo>
                  <a:pt x="1068" y="254"/>
                </a:lnTo>
                <a:lnTo>
                  <a:pt x="1091" y="254"/>
                </a:lnTo>
                <a:lnTo>
                  <a:pt x="1114" y="268"/>
                </a:lnTo>
                <a:lnTo>
                  <a:pt x="1136" y="275"/>
                </a:lnTo>
                <a:lnTo>
                  <a:pt x="1167" y="289"/>
                </a:lnTo>
                <a:lnTo>
                  <a:pt x="1190" y="303"/>
                </a:lnTo>
                <a:lnTo>
                  <a:pt x="1212" y="310"/>
                </a:lnTo>
                <a:lnTo>
                  <a:pt x="1243" y="318"/>
                </a:lnTo>
                <a:lnTo>
                  <a:pt x="1273" y="325"/>
                </a:lnTo>
                <a:lnTo>
                  <a:pt x="1296" y="332"/>
                </a:lnTo>
                <a:lnTo>
                  <a:pt x="1326" y="339"/>
                </a:lnTo>
                <a:lnTo>
                  <a:pt x="1349" y="339"/>
                </a:lnTo>
                <a:lnTo>
                  <a:pt x="1379" y="346"/>
                </a:lnTo>
                <a:lnTo>
                  <a:pt x="1402" y="353"/>
                </a:lnTo>
                <a:lnTo>
                  <a:pt x="1424" y="353"/>
                </a:lnTo>
                <a:lnTo>
                  <a:pt x="1455" y="353"/>
                </a:lnTo>
                <a:lnTo>
                  <a:pt x="1478" y="353"/>
                </a:lnTo>
                <a:lnTo>
                  <a:pt x="1500" y="346"/>
                </a:lnTo>
                <a:lnTo>
                  <a:pt x="1523" y="346"/>
                </a:lnTo>
                <a:lnTo>
                  <a:pt x="1546" y="346"/>
                </a:lnTo>
                <a:lnTo>
                  <a:pt x="1568" y="346"/>
                </a:lnTo>
                <a:lnTo>
                  <a:pt x="1591" y="339"/>
                </a:lnTo>
                <a:lnTo>
                  <a:pt x="1614" y="339"/>
                </a:lnTo>
                <a:lnTo>
                  <a:pt x="1637" y="332"/>
                </a:lnTo>
                <a:lnTo>
                  <a:pt x="1659" y="332"/>
                </a:lnTo>
                <a:lnTo>
                  <a:pt x="1713" y="303"/>
                </a:lnTo>
                <a:lnTo>
                  <a:pt x="1713" y="692"/>
                </a:lnTo>
                <a:lnTo>
                  <a:pt x="1690" y="699"/>
                </a:lnTo>
                <a:lnTo>
                  <a:pt x="1667" y="699"/>
                </a:lnTo>
                <a:lnTo>
                  <a:pt x="1644" y="706"/>
                </a:lnTo>
                <a:lnTo>
                  <a:pt x="1622" y="706"/>
                </a:lnTo>
                <a:lnTo>
                  <a:pt x="1599" y="720"/>
                </a:lnTo>
                <a:lnTo>
                  <a:pt x="1576" y="720"/>
                </a:lnTo>
                <a:lnTo>
                  <a:pt x="1553" y="728"/>
                </a:lnTo>
                <a:lnTo>
                  <a:pt x="1531" y="728"/>
                </a:lnTo>
                <a:lnTo>
                  <a:pt x="1508" y="728"/>
                </a:lnTo>
                <a:lnTo>
                  <a:pt x="1485" y="728"/>
                </a:lnTo>
                <a:lnTo>
                  <a:pt x="1462" y="728"/>
                </a:lnTo>
                <a:lnTo>
                  <a:pt x="1440" y="728"/>
                </a:lnTo>
                <a:lnTo>
                  <a:pt x="1417" y="728"/>
                </a:lnTo>
                <a:lnTo>
                  <a:pt x="1394" y="728"/>
                </a:lnTo>
                <a:lnTo>
                  <a:pt x="1371" y="728"/>
                </a:lnTo>
                <a:lnTo>
                  <a:pt x="1349" y="728"/>
                </a:lnTo>
                <a:lnTo>
                  <a:pt x="1326" y="728"/>
                </a:lnTo>
                <a:lnTo>
                  <a:pt x="1303" y="720"/>
                </a:lnTo>
                <a:lnTo>
                  <a:pt x="1280" y="706"/>
                </a:lnTo>
                <a:lnTo>
                  <a:pt x="1258" y="699"/>
                </a:lnTo>
                <a:lnTo>
                  <a:pt x="1235" y="699"/>
                </a:lnTo>
                <a:lnTo>
                  <a:pt x="1212" y="699"/>
                </a:lnTo>
                <a:lnTo>
                  <a:pt x="1190" y="699"/>
                </a:lnTo>
                <a:lnTo>
                  <a:pt x="1167" y="706"/>
                </a:lnTo>
                <a:lnTo>
                  <a:pt x="1144" y="706"/>
                </a:lnTo>
                <a:lnTo>
                  <a:pt x="1121" y="706"/>
                </a:lnTo>
                <a:lnTo>
                  <a:pt x="1099" y="685"/>
                </a:lnTo>
                <a:lnTo>
                  <a:pt x="1076" y="671"/>
                </a:lnTo>
                <a:lnTo>
                  <a:pt x="1053" y="664"/>
                </a:lnTo>
                <a:lnTo>
                  <a:pt x="1030" y="657"/>
                </a:lnTo>
                <a:lnTo>
                  <a:pt x="1008" y="650"/>
                </a:lnTo>
                <a:lnTo>
                  <a:pt x="985" y="636"/>
                </a:lnTo>
                <a:lnTo>
                  <a:pt x="962" y="621"/>
                </a:lnTo>
                <a:lnTo>
                  <a:pt x="939" y="607"/>
                </a:lnTo>
                <a:lnTo>
                  <a:pt x="917" y="600"/>
                </a:lnTo>
                <a:lnTo>
                  <a:pt x="894" y="586"/>
                </a:lnTo>
                <a:lnTo>
                  <a:pt x="871" y="572"/>
                </a:lnTo>
                <a:lnTo>
                  <a:pt x="848" y="565"/>
                </a:lnTo>
                <a:lnTo>
                  <a:pt x="826" y="558"/>
                </a:lnTo>
                <a:lnTo>
                  <a:pt x="803" y="544"/>
                </a:lnTo>
                <a:lnTo>
                  <a:pt x="780" y="537"/>
                </a:lnTo>
                <a:lnTo>
                  <a:pt x="757" y="530"/>
                </a:lnTo>
                <a:lnTo>
                  <a:pt x="735" y="523"/>
                </a:lnTo>
                <a:lnTo>
                  <a:pt x="712" y="515"/>
                </a:lnTo>
                <a:lnTo>
                  <a:pt x="689" y="508"/>
                </a:lnTo>
                <a:lnTo>
                  <a:pt x="667" y="494"/>
                </a:lnTo>
                <a:lnTo>
                  <a:pt x="644" y="480"/>
                </a:lnTo>
                <a:lnTo>
                  <a:pt x="621" y="480"/>
                </a:lnTo>
                <a:lnTo>
                  <a:pt x="598" y="466"/>
                </a:lnTo>
                <a:lnTo>
                  <a:pt x="576" y="459"/>
                </a:lnTo>
                <a:lnTo>
                  <a:pt x="553" y="445"/>
                </a:lnTo>
                <a:lnTo>
                  <a:pt x="530" y="431"/>
                </a:lnTo>
                <a:lnTo>
                  <a:pt x="507" y="424"/>
                </a:lnTo>
                <a:lnTo>
                  <a:pt x="485" y="409"/>
                </a:lnTo>
                <a:lnTo>
                  <a:pt x="462" y="402"/>
                </a:lnTo>
                <a:lnTo>
                  <a:pt x="439" y="395"/>
                </a:lnTo>
                <a:lnTo>
                  <a:pt x="416" y="388"/>
                </a:lnTo>
                <a:lnTo>
                  <a:pt x="394" y="381"/>
                </a:lnTo>
                <a:lnTo>
                  <a:pt x="371" y="367"/>
                </a:lnTo>
                <a:lnTo>
                  <a:pt x="348" y="353"/>
                </a:lnTo>
                <a:lnTo>
                  <a:pt x="325" y="346"/>
                </a:lnTo>
                <a:lnTo>
                  <a:pt x="303" y="339"/>
                </a:lnTo>
                <a:lnTo>
                  <a:pt x="280" y="332"/>
                </a:lnTo>
                <a:lnTo>
                  <a:pt x="257" y="325"/>
                </a:lnTo>
                <a:lnTo>
                  <a:pt x="234" y="318"/>
                </a:lnTo>
                <a:lnTo>
                  <a:pt x="212" y="310"/>
                </a:lnTo>
                <a:lnTo>
                  <a:pt x="189" y="303"/>
                </a:lnTo>
                <a:lnTo>
                  <a:pt x="166" y="296"/>
                </a:lnTo>
                <a:lnTo>
                  <a:pt x="144" y="282"/>
                </a:lnTo>
                <a:lnTo>
                  <a:pt x="121" y="268"/>
                </a:lnTo>
                <a:lnTo>
                  <a:pt x="98" y="254"/>
                </a:lnTo>
                <a:lnTo>
                  <a:pt x="75" y="247"/>
                </a:lnTo>
                <a:lnTo>
                  <a:pt x="53" y="240"/>
                </a:lnTo>
                <a:lnTo>
                  <a:pt x="30" y="233"/>
                </a:lnTo>
                <a:lnTo>
                  <a:pt x="0" y="21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6B4724"/>
              </a:gs>
              <a:gs pos="100000">
                <a:srgbClr val="996633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849313" y="3149600"/>
            <a:ext cx="2593975" cy="619125"/>
          </a:xfrm>
          <a:custGeom>
            <a:avLst/>
            <a:gdLst>
              <a:gd name="T0" fmla="*/ 2147483647 w 1634"/>
              <a:gd name="T1" fmla="*/ 2147483647 h 390"/>
              <a:gd name="T2" fmla="*/ 2147483647 w 1634"/>
              <a:gd name="T3" fmla="*/ 2147483647 h 390"/>
              <a:gd name="T4" fmla="*/ 2147483647 w 1634"/>
              <a:gd name="T5" fmla="*/ 2147483647 h 390"/>
              <a:gd name="T6" fmla="*/ 2147483647 w 1634"/>
              <a:gd name="T7" fmla="*/ 2147483647 h 390"/>
              <a:gd name="T8" fmla="*/ 2147483647 w 1634"/>
              <a:gd name="T9" fmla="*/ 2147483647 h 390"/>
              <a:gd name="T10" fmla="*/ 2147483647 w 1634"/>
              <a:gd name="T11" fmla="*/ 2147483647 h 390"/>
              <a:gd name="T12" fmla="*/ 2147483647 w 1634"/>
              <a:gd name="T13" fmla="*/ 2147483647 h 390"/>
              <a:gd name="T14" fmla="*/ 2147483647 w 1634"/>
              <a:gd name="T15" fmla="*/ 2147483647 h 390"/>
              <a:gd name="T16" fmla="*/ 2147483647 w 1634"/>
              <a:gd name="T17" fmla="*/ 2147483647 h 390"/>
              <a:gd name="T18" fmla="*/ 2147483647 w 1634"/>
              <a:gd name="T19" fmla="*/ 2147483647 h 390"/>
              <a:gd name="T20" fmla="*/ 2147483647 w 1634"/>
              <a:gd name="T21" fmla="*/ 2147483647 h 390"/>
              <a:gd name="T22" fmla="*/ 2147483647 w 1634"/>
              <a:gd name="T23" fmla="*/ 2147483647 h 390"/>
              <a:gd name="T24" fmla="*/ 2147483647 w 1634"/>
              <a:gd name="T25" fmla="*/ 2147483647 h 390"/>
              <a:gd name="T26" fmla="*/ 2147483647 w 1634"/>
              <a:gd name="T27" fmla="*/ 2147483647 h 390"/>
              <a:gd name="T28" fmla="*/ 2147483647 w 1634"/>
              <a:gd name="T29" fmla="*/ 2147483647 h 390"/>
              <a:gd name="T30" fmla="*/ 2147483647 w 1634"/>
              <a:gd name="T31" fmla="*/ 2147483647 h 390"/>
              <a:gd name="T32" fmla="*/ 2147483647 w 1634"/>
              <a:gd name="T33" fmla="*/ 2147483647 h 390"/>
              <a:gd name="T34" fmla="*/ 2147483647 w 1634"/>
              <a:gd name="T35" fmla="*/ 2147483647 h 390"/>
              <a:gd name="T36" fmla="*/ 2147483647 w 1634"/>
              <a:gd name="T37" fmla="*/ 2147483647 h 390"/>
              <a:gd name="T38" fmla="*/ 2147483647 w 1634"/>
              <a:gd name="T39" fmla="*/ 2147483647 h 390"/>
              <a:gd name="T40" fmla="*/ 2147483647 w 1634"/>
              <a:gd name="T41" fmla="*/ 2147483647 h 390"/>
              <a:gd name="T42" fmla="*/ 2147483647 w 1634"/>
              <a:gd name="T43" fmla="*/ 2147483647 h 390"/>
              <a:gd name="T44" fmla="*/ 2147483647 w 1634"/>
              <a:gd name="T45" fmla="*/ 2147483647 h 390"/>
              <a:gd name="T46" fmla="*/ 0 w 1634"/>
              <a:gd name="T47" fmla="*/ 2147483647 h 390"/>
              <a:gd name="T48" fmla="*/ 2147483647 w 1634"/>
              <a:gd name="T49" fmla="*/ 2147483647 h 390"/>
              <a:gd name="T50" fmla="*/ 2147483647 w 1634"/>
              <a:gd name="T51" fmla="*/ 2147483647 h 390"/>
              <a:gd name="T52" fmla="*/ 2147483647 w 1634"/>
              <a:gd name="T53" fmla="*/ 2147483647 h 390"/>
              <a:gd name="T54" fmla="*/ 2147483647 w 1634"/>
              <a:gd name="T55" fmla="*/ 2147483647 h 390"/>
              <a:gd name="T56" fmla="*/ 2147483647 w 1634"/>
              <a:gd name="T57" fmla="*/ 2147483647 h 390"/>
              <a:gd name="T58" fmla="*/ 2147483647 w 1634"/>
              <a:gd name="T59" fmla="*/ 2147483647 h 390"/>
              <a:gd name="T60" fmla="*/ 2147483647 w 1634"/>
              <a:gd name="T61" fmla="*/ 2147483647 h 390"/>
              <a:gd name="T62" fmla="*/ 2147483647 w 1634"/>
              <a:gd name="T63" fmla="*/ 2147483647 h 390"/>
              <a:gd name="T64" fmla="*/ 2147483647 w 1634"/>
              <a:gd name="T65" fmla="*/ 2147483647 h 390"/>
              <a:gd name="T66" fmla="*/ 2147483647 w 1634"/>
              <a:gd name="T67" fmla="*/ 2147483647 h 390"/>
              <a:gd name="T68" fmla="*/ 2147483647 w 1634"/>
              <a:gd name="T69" fmla="*/ 2147483647 h 390"/>
              <a:gd name="T70" fmla="*/ 2147483647 w 1634"/>
              <a:gd name="T71" fmla="*/ 2147483647 h 390"/>
              <a:gd name="T72" fmla="*/ 2147483647 w 1634"/>
              <a:gd name="T73" fmla="*/ 2147483647 h 390"/>
              <a:gd name="T74" fmla="*/ 2147483647 w 1634"/>
              <a:gd name="T75" fmla="*/ 2147483647 h 390"/>
              <a:gd name="T76" fmla="*/ 2147483647 w 1634"/>
              <a:gd name="T77" fmla="*/ 2147483647 h 390"/>
              <a:gd name="T78" fmla="*/ 2147483647 w 1634"/>
              <a:gd name="T79" fmla="*/ 2147483647 h 390"/>
              <a:gd name="T80" fmla="*/ 2147483647 w 1634"/>
              <a:gd name="T81" fmla="*/ 2147483647 h 390"/>
              <a:gd name="T82" fmla="*/ 2147483647 w 1634"/>
              <a:gd name="T83" fmla="*/ 2147483647 h 390"/>
              <a:gd name="T84" fmla="*/ 2147483647 w 1634"/>
              <a:gd name="T85" fmla="*/ 2147483647 h 390"/>
              <a:gd name="T86" fmla="*/ 2147483647 w 1634"/>
              <a:gd name="T87" fmla="*/ 2147483647 h 390"/>
              <a:gd name="T88" fmla="*/ 2147483647 w 1634"/>
              <a:gd name="T89" fmla="*/ 2147483647 h 390"/>
              <a:gd name="T90" fmla="*/ 2147483647 w 1634"/>
              <a:gd name="T91" fmla="*/ 2147483647 h 390"/>
              <a:gd name="T92" fmla="*/ 2147483647 w 1634"/>
              <a:gd name="T93" fmla="*/ 2147483647 h 390"/>
              <a:gd name="T94" fmla="*/ 2147483647 w 1634"/>
              <a:gd name="T95" fmla="*/ 2147483647 h 39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34"/>
              <a:gd name="T145" fmla="*/ 0 h 390"/>
              <a:gd name="T146" fmla="*/ 1634 w 1634"/>
              <a:gd name="T147" fmla="*/ 390 h 39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34" h="390">
                <a:moveTo>
                  <a:pt x="1633" y="0"/>
                </a:moveTo>
                <a:lnTo>
                  <a:pt x="1603" y="7"/>
                </a:lnTo>
                <a:lnTo>
                  <a:pt x="1581" y="14"/>
                </a:lnTo>
                <a:lnTo>
                  <a:pt x="1558" y="14"/>
                </a:lnTo>
                <a:lnTo>
                  <a:pt x="1536" y="21"/>
                </a:lnTo>
                <a:lnTo>
                  <a:pt x="1514" y="35"/>
                </a:lnTo>
                <a:lnTo>
                  <a:pt x="1491" y="35"/>
                </a:lnTo>
                <a:lnTo>
                  <a:pt x="1469" y="35"/>
                </a:lnTo>
                <a:lnTo>
                  <a:pt x="1447" y="35"/>
                </a:lnTo>
                <a:lnTo>
                  <a:pt x="1425" y="35"/>
                </a:lnTo>
                <a:lnTo>
                  <a:pt x="1402" y="42"/>
                </a:lnTo>
                <a:lnTo>
                  <a:pt x="1380" y="42"/>
                </a:lnTo>
                <a:lnTo>
                  <a:pt x="1358" y="49"/>
                </a:lnTo>
                <a:lnTo>
                  <a:pt x="1336" y="49"/>
                </a:lnTo>
                <a:lnTo>
                  <a:pt x="1313" y="49"/>
                </a:lnTo>
                <a:lnTo>
                  <a:pt x="1291" y="56"/>
                </a:lnTo>
                <a:lnTo>
                  <a:pt x="1269" y="63"/>
                </a:lnTo>
                <a:lnTo>
                  <a:pt x="1247" y="63"/>
                </a:lnTo>
                <a:lnTo>
                  <a:pt x="1224" y="70"/>
                </a:lnTo>
                <a:lnTo>
                  <a:pt x="1202" y="70"/>
                </a:lnTo>
                <a:lnTo>
                  <a:pt x="1180" y="77"/>
                </a:lnTo>
                <a:lnTo>
                  <a:pt x="1157" y="77"/>
                </a:lnTo>
                <a:lnTo>
                  <a:pt x="1128" y="84"/>
                </a:lnTo>
                <a:lnTo>
                  <a:pt x="1098" y="84"/>
                </a:lnTo>
                <a:lnTo>
                  <a:pt x="1076" y="91"/>
                </a:lnTo>
                <a:lnTo>
                  <a:pt x="1054" y="91"/>
                </a:lnTo>
                <a:lnTo>
                  <a:pt x="1031" y="91"/>
                </a:lnTo>
                <a:lnTo>
                  <a:pt x="1009" y="99"/>
                </a:lnTo>
                <a:lnTo>
                  <a:pt x="987" y="99"/>
                </a:lnTo>
                <a:lnTo>
                  <a:pt x="964" y="99"/>
                </a:lnTo>
                <a:lnTo>
                  <a:pt x="935" y="106"/>
                </a:lnTo>
                <a:lnTo>
                  <a:pt x="912" y="106"/>
                </a:lnTo>
                <a:lnTo>
                  <a:pt x="890" y="113"/>
                </a:lnTo>
                <a:lnTo>
                  <a:pt x="868" y="113"/>
                </a:lnTo>
                <a:lnTo>
                  <a:pt x="846" y="120"/>
                </a:lnTo>
                <a:lnTo>
                  <a:pt x="823" y="120"/>
                </a:lnTo>
                <a:lnTo>
                  <a:pt x="801" y="120"/>
                </a:lnTo>
                <a:lnTo>
                  <a:pt x="779" y="127"/>
                </a:lnTo>
                <a:lnTo>
                  <a:pt x="757" y="127"/>
                </a:lnTo>
                <a:lnTo>
                  <a:pt x="734" y="134"/>
                </a:lnTo>
                <a:lnTo>
                  <a:pt x="712" y="134"/>
                </a:lnTo>
                <a:lnTo>
                  <a:pt x="690" y="141"/>
                </a:lnTo>
                <a:lnTo>
                  <a:pt x="668" y="148"/>
                </a:lnTo>
                <a:lnTo>
                  <a:pt x="645" y="148"/>
                </a:lnTo>
                <a:lnTo>
                  <a:pt x="623" y="148"/>
                </a:lnTo>
                <a:lnTo>
                  <a:pt x="601" y="148"/>
                </a:lnTo>
                <a:lnTo>
                  <a:pt x="578" y="148"/>
                </a:lnTo>
                <a:lnTo>
                  <a:pt x="549" y="155"/>
                </a:lnTo>
                <a:lnTo>
                  <a:pt x="527" y="155"/>
                </a:lnTo>
                <a:lnTo>
                  <a:pt x="504" y="155"/>
                </a:lnTo>
                <a:lnTo>
                  <a:pt x="482" y="162"/>
                </a:lnTo>
                <a:lnTo>
                  <a:pt x="460" y="162"/>
                </a:lnTo>
                <a:lnTo>
                  <a:pt x="430" y="169"/>
                </a:lnTo>
                <a:lnTo>
                  <a:pt x="408" y="176"/>
                </a:lnTo>
                <a:lnTo>
                  <a:pt x="385" y="176"/>
                </a:lnTo>
                <a:lnTo>
                  <a:pt x="363" y="176"/>
                </a:lnTo>
                <a:lnTo>
                  <a:pt x="341" y="176"/>
                </a:lnTo>
                <a:lnTo>
                  <a:pt x="311" y="176"/>
                </a:lnTo>
                <a:lnTo>
                  <a:pt x="289" y="176"/>
                </a:lnTo>
                <a:lnTo>
                  <a:pt x="267" y="176"/>
                </a:lnTo>
                <a:lnTo>
                  <a:pt x="244" y="176"/>
                </a:lnTo>
                <a:lnTo>
                  <a:pt x="222" y="176"/>
                </a:lnTo>
                <a:lnTo>
                  <a:pt x="200" y="176"/>
                </a:lnTo>
                <a:lnTo>
                  <a:pt x="178" y="176"/>
                </a:lnTo>
                <a:lnTo>
                  <a:pt x="155" y="176"/>
                </a:lnTo>
                <a:lnTo>
                  <a:pt x="133" y="176"/>
                </a:lnTo>
                <a:lnTo>
                  <a:pt x="111" y="176"/>
                </a:lnTo>
                <a:lnTo>
                  <a:pt x="89" y="183"/>
                </a:lnTo>
                <a:lnTo>
                  <a:pt x="66" y="183"/>
                </a:lnTo>
                <a:lnTo>
                  <a:pt x="44" y="183"/>
                </a:lnTo>
                <a:lnTo>
                  <a:pt x="22" y="183"/>
                </a:lnTo>
                <a:lnTo>
                  <a:pt x="0" y="183"/>
                </a:lnTo>
                <a:lnTo>
                  <a:pt x="0" y="339"/>
                </a:lnTo>
                <a:lnTo>
                  <a:pt x="22" y="339"/>
                </a:lnTo>
                <a:lnTo>
                  <a:pt x="44" y="346"/>
                </a:lnTo>
                <a:lnTo>
                  <a:pt x="66" y="353"/>
                </a:lnTo>
                <a:lnTo>
                  <a:pt x="89" y="360"/>
                </a:lnTo>
                <a:lnTo>
                  <a:pt x="111" y="367"/>
                </a:lnTo>
                <a:lnTo>
                  <a:pt x="133" y="381"/>
                </a:lnTo>
                <a:lnTo>
                  <a:pt x="155" y="381"/>
                </a:lnTo>
                <a:lnTo>
                  <a:pt x="178" y="381"/>
                </a:lnTo>
                <a:lnTo>
                  <a:pt x="200" y="381"/>
                </a:lnTo>
                <a:lnTo>
                  <a:pt x="222" y="389"/>
                </a:lnTo>
                <a:lnTo>
                  <a:pt x="244" y="389"/>
                </a:lnTo>
                <a:lnTo>
                  <a:pt x="267" y="389"/>
                </a:lnTo>
                <a:lnTo>
                  <a:pt x="289" y="381"/>
                </a:lnTo>
                <a:lnTo>
                  <a:pt x="311" y="381"/>
                </a:lnTo>
                <a:lnTo>
                  <a:pt x="334" y="374"/>
                </a:lnTo>
                <a:lnTo>
                  <a:pt x="356" y="360"/>
                </a:lnTo>
                <a:lnTo>
                  <a:pt x="378" y="353"/>
                </a:lnTo>
                <a:lnTo>
                  <a:pt x="400" y="339"/>
                </a:lnTo>
                <a:lnTo>
                  <a:pt x="423" y="332"/>
                </a:lnTo>
                <a:lnTo>
                  <a:pt x="445" y="325"/>
                </a:lnTo>
                <a:lnTo>
                  <a:pt x="467" y="325"/>
                </a:lnTo>
                <a:lnTo>
                  <a:pt x="489" y="318"/>
                </a:lnTo>
                <a:lnTo>
                  <a:pt x="512" y="318"/>
                </a:lnTo>
                <a:lnTo>
                  <a:pt x="534" y="311"/>
                </a:lnTo>
                <a:lnTo>
                  <a:pt x="556" y="304"/>
                </a:lnTo>
                <a:lnTo>
                  <a:pt x="578" y="297"/>
                </a:lnTo>
                <a:lnTo>
                  <a:pt x="608" y="297"/>
                </a:lnTo>
                <a:lnTo>
                  <a:pt x="630" y="297"/>
                </a:lnTo>
                <a:lnTo>
                  <a:pt x="653" y="297"/>
                </a:lnTo>
                <a:lnTo>
                  <a:pt x="675" y="297"/>
                </a:lnTo>
                <a:lnTo>
                  <a:pt x="697" y="297"/>
                </a:lnTo>
                <a:lnTo>
                  <a:pt x="720" y="289"/>
                </a:lnTo>
                <a:lnTo>
                  <a:pt x="742" y="282"/>
                </a:lnTo>
                <a:lnTo>
                  <a:pt x="764" y="275"/>
                </a:lnTo>
                <a:lnTo>
                  <a:pt x="786" y="268"/>
                </a:lnTo>
                <a:lnTo>
                  <a:pt x="809" y="261"/>
                </a:lnTo>
                <a:lnTo>
                  <a:pt x="831" y="261"/>
                </a:lnTo>
                <a:lnTo>
                  <a:pt x="853" y="261"/>
                </a:lnTo>
                <a:lnTo>
                  <a:pt x="875" y="261"/>
                </a:lnTo>
                <a:lnTo>
                  <a:pt x="898" y="254"/>
                </a:lnTo>
                <a:lnTo>
                  <a:pt x="920" y="247"/>
                </a:lnTo>
                <a:lnTo>
                  <a:pt x="942" y="247"/>
                </a:lnTo>
                <a:lnTo>
                  <a:pt x="964" y="240"/>
                </a:lnTo>
                <a:lnTo>
                  <a:pt x="987" y="240"/>
                </a:lnTo>
                <a:lnTo>
                  <a:pt x="1009" y="240"/>
                </a:lnTo>
                <a:lnTo>
                  <a:pt x="1031" y="240"/>
                </a:lnTo>
                <a:lnTo>
                  <a:pt x="1054" y="233"/>
                </a:lnTo>
                <a:lnTo>
                  <a:pt x="1076" y="233"/>
                </a:lnTo>
                <a:lnTo>
                  <a:pt x="1098" y="226"/>
                </a:lnTo>
                <a:lnTo>
                  <a:pt x="1128" y="219"/>
                </a:lnTo>
                <a:lnTo>
                  <a:pt x="1150" y="212"/>
                </a:lnTo>
                <a:lnTo>
                  <a:pt x="1172" y="205"/>
                </a:lnTo>
                <a:lnTo>
                  <a:pt x="1195" y="205"/>
                </a:lnTo>
                <a:lnTo>
                  <a:pt x="1217" y="205"/>
                </a:lnTo>
                <a:lnTo>
                  <a:pt x="1247" y="205"/>
                </a:lnTo>
                <a:lnTo>
                  <a:pt x="1269" y="205"/>
                </a:lnTo>
                <a:lnTo>
                  <a:pt x="1291" y="205"/>
                </a:lnTo>
                <a:lnTo>
                  <a:pt x="1313" y="205"/>
                </a:lnTo>
                <a:lnTo>
                  <a:pt x="1336" y="205"/>
                </a:lnTo>
                <a:lnTo>
                  <a:pt x="1358" y="198"/>
                </a:lnTo>
                <a:lnTo>
                  <a:pt x="1380" y="183"/>
                </a:lnTo>
                <a:lnTo>
                  <a:pt x="1402" y="176"/>
                </a:lnTo>
                <a:lnTo>
                  <a:pt x="1425" y="169"/>
                </a:lnTo>
                <a:lnTo>
                  <a:pt x="1447" y="162"/>
                </a:lnTo>
                <a:lnTo>
                  <a:pt x="1469" y="155"/>
                </a:lnTo>
                <a:lnTo>
                  <a:pt x="1491" y="148"/>
                </a:lnTo>
                <a:lnTo>
                  <a:pt x="1514" y="148"/>
                </a:lnTo>
                <a:lnTo>
                  <a:pt x="1536" y="141"/>
                </a:lnTo>
                <a:lnTo>
                  <a:pt x="1558" y="134"/>
                </a:lnTo>
                <a:lnTo>
                  <a:pt x="1581" y="127"/>
                </a:lnTo>
                <a:lnTo>
                  <a:pt x="1603" y="120"/>
                </a:lnTo>
                <a:lnTo>
                  <a:pt x="1625" y="120"/>
                </a:lnTo>
                <a:lnTo>
                  <a:pt x="1633" y="0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3516313" y="3016250"/>
            <a:ext cx="1730375" cy="246063"/>
          </a:xfrm>
          <a:custGeom>
            <a:avLst/>
            <a:gdLst>
              <a:gd name="T0" fmla="*/ 2147483647 w 1090"/>
              <a:gd name="T1" fmla="*/ 2147483647 h 155"/>
              <a:gd name="T2" fmla="*/ 2147483647 w 1090"/>
              <a:gd name="T3" fmla="*/ 2147483647 h 155"/>
              <a:gd name="T4" fmla="*/ 2147483647 w 1090"/>
              <a:gd name="T5" fmla="*/ 2147483647 h 155"/>
              <a:gd name="T6" fmla="*/ 2147483647 w 1090"/>
              <a:gd name="T7" fmla="*/ 2147483647 h 155"/>
              <a:gd name="T8" fmla="*/ 2147483647 w 1090"/>
              <a:gd name="T9" fmla="*/ 2147483647 h 155"/>
              <a:gd name="T10" fmla="*/ 2147483647 w 1090"/>
              <a:gd name="T11" fmla="*/ 0 h 155"/>
              <a:gd name="T12" fmla="*/ 2147483647 w 1090"/>
              <a:gd name="T13" fmla="*/ 0 h 155"/>
              <a:gd name="T14" fmla="*/ 2147483647 w 1090"/>
              <a:gd name="T15" fmla="*/ 0 h 155"/>
              <a:gd name="T16" fmla="*/ 2147483647 w 1090"/>
              <a:gd name="T17" fmla="*/ 0 h 155"/>
              <a:gd name="T18" fmla="*/ 2147483647 w 1090"/>
              <a:gd name="T19" fmla="*/ 0 h 155"/>
              <a:gd name="T20" fmla="*/ 2147483647 w 1090"/>
              <a:gd name="T21" fmla="*/ 2147483647 h 155"/>
              <a:gd name="T22" fmla="*/ 2147483647 w 1090"/>
              <a:gd name="T23" fmla="*/ 2147483647 h 155"/>
              <a:gd name="T24" fmla="*/ 2147483647 w 1090"/>
              <a:gd name="T25" fmla="*/ 2147483647 h 155"/>
              <a:gd name="T26" fmla="*/ 2147483647 w 1090"/>
              <a:gd name="T27" fmla="*/ 2147483647 h 155"/>
              <a:gd name="T28" fmla="*/ 2147483647 w 1090"/>
              <a:gd name="T29" fmla="*/ 2147483647 h 155"/>
              <a:gd name="T30" fmla="*/ 2147483647 w 1090"/>
              <a:gd name="T31" fmla="*/ 2147483647 h 155"/>
              <a:gd name="T32" fmla="*/ 2147483647 w 1090"/>
              <a:gd name="T33" fmla="*/ 2147483647 h 155"/>
              <a:gd name="T34" fmla="*/ 2147483647 w 1090"/>
              <a:gd name="T35" fmla="*/ 2147483647 h 155"/>
              <a:gd name="T36" fmla="*/ 2147483647 w 1090"/>
              <a:gd name="T37" fmla="*/ 2147483647 h 155"/>
              <a:gd name="T38" fmla="*/ 2147483647 w 1090"/>
              <a:gd name="T39" fmla="*/ 2147483647 h 155"/>
              <a:gd name="T40" fmla="*/ 2147483647 w 1090"/>
              <a:gd name="T41" fmla="*/ 2147483647 h 155"/>
              <a:gd name="T42" fmla="*/ 2147483647 w 1090"/>
              <a:gd name="T43" fmla="*/ 2147483647 h 155"/>
              <a:gd name="T44" fmla="*/ 2147483647 w 1090"/>
              <a:gd name="T45" fmla="*/ 2147483647 h 155"/>
              <a:gd name="T46" fmla="*/ 2147483647 w 1090"/>
              <a:gd name="T47" fmla="*/ 2147483647 h 155"/>
              <a:gd name="T48" fmla="*/ 2147483647 w 1090"/>
              <a:gd name="T49" fmla="*/ 2147483647 h 155"/>
              <a:gd name="T50" fmla="*/ 2147483647 w 1090"/>
              <a:gd name="T51" fmla="*/ 2147483647 h 155"/>
              <a:gd name="T52" fmla="*/ 2147483647 w 1090"/>
              <a:gd name="T53" fmla="*/ 2147483647 h 155"/>
              <a:gd name="T54" fmla="*/ 2147483647 w 1090"/>
              <a:gd name="T55" fmla="*/ 2147483647 h 155"/>
              <a:gd name="T56" fmla="*/ 2147483647 w 1090"/>
              <a:gd name="T57" fmla="*/ 2147483647 h 155"/>
              <a:gd name="T58" fmla="*/ 2147483647 w 1090"/>
              <a:gd name="T59" fmla="*/ 2147483647 h 155"/>
              <a:gd name="T60" fmla="*/ 2147483647 w 1090"/>
              <a:gd name="T61" fmla="*/ 2147483647 h 155"/>
              <a:gd name="T62" fmla="*/ 2147483647 w 1090"/>
              <a:gd name="T63" fmla="*/ 2147483647 h 155"/>
              <a:gd name="T64" fmla="*/ 2147483647 w 1090"/>
              <a:gd name="T65" fmla="*/ 2147483647 h 155"/>
              <a:gd name="T66" fmla="*/ 2147483647 w 1090"/>
              <a:gd name="T67" fmla="*/ 2147483647 h 155"/>
              <a:gd name="T68" fmla="*/ 2147483647 w 1090"/>
              <a:gd name="T69" fmla="*/ 2147483647 h 155"/>
              <a:gd name="T70" fmla="*/ 2147483647 w 1090"/>
              <a:gd name="T71" fmla="*/ 2147483647 h 155"/>
              <a:gd name="T72" fmla="*/ 2147483647 w 1090"/>
              <a:gd name="T73" fmla="*/ 2147483647 h 155"/>
              <a:gd name="T74" fmla="*/ 2147483647 w 1090"/>
              <a:gd name="T75" fmla="*/ 2147483647 h 155"/>
              <a:gd name="T76" fmla="*/ 2147483647 w 1090"/>
              <a:gd name="T77" fmla="*/ 2147483647 h 155"/>
              <a:gd name="T78" fmla="*/ 2147483647 w 1090"/>
              <a:gd name="T79" fmla="*/ 2147483647 h 155"/>
              <a:gd name="T80" fmla="*/ 2147483647 w 1090"/>
              <a:gd name="T81" fmla="*/ 2147483647 h 155"/>
              <a:gd name="T82" fmla="*/ 2147483647 w 1090"/>
              <a:gd name="T83" fmla="*/ 2147483647 h 155"/>
              <a:gd name="T84" fmla="*/ 2147483647 w 1090"/>
              <a:gd name="T85" fmla="*/ 2147483647 h 155"/>
              <a:gd name="T86" fmla="*/ 2147483647 w 1090"/>
              <a:gd name="T87" fmla="*/ 2147483647 h 155"/>
              <a:gd name="T88" fmla="*/ 2147483647 w 1090"/>
              <a:gd name="T89" fmla="*/ 2147483647 h 155"/>
              <a:gd name="T90" fmla="*/ 2147483647 w 1090"/>
              <a:gd name="T91" fmla="*/ 2147483647 h 155"/>
              <a:gd name="T92" fmla="*/ 2147483647 w 1090"/>
              <a:gd name="T93" fmla="*/ 2147483647 h 155"/>
              <a:gd name="T94" fmla="*/ 2147483647 w 1090"/>
              <a:gd name="T95" fmla="*/ 2147483647 h 155"/>
              <a:gd name="T96" fmla="*/ 0 w 1090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0"/>
              <a:gd name="T148" fmla="*/ 0 h 155"/>
              <a:gd name="T149" fmla="*/ 1090 w 1090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0" h="155">
                <a:moveTo>
                  <a:pt x="0" y="61"/>
                </a:moveTo>
                <a:lnTo>
                  <a:pt x="29" y="53"/>
                </a:lnTo>
                <a:lnTo>
                  <a:pt x="52" y="46"/>
                </a:lnTo>
                <a:lnTo>
                  <a:pt x="74" y="38"/>
                </a:lnTo>
                <a:lnTo>
                  <a:pt x="96" y="30"/>
                </a:lnTo>
                <a:lnTo>
                  <a:pt x="119" y="23"/>
                </a:lnTo>
                <a:lnTo>
                  <a:pt x="141" y="23"/>
                </a:lnTo>
                <a:lnTo>
                  <a:pt x="164" y="15"/>
                </a:lnTo>
                <a:lnTo>
                  <a:pt x="186" y="7"/>
                </a:lnTo>
                <a:lnTo>
                  <a:pt x="208" y="7"/>
                </a:lnTo>
                <a:lnTo>
                  <a:pt x="231" y="7"/>
                </a:lnTo>
                <a:lnTo>
                  <a:pt x="253" y="0"/>
                </a:lnTo>
                <a:lnTo>
                  <a:pt x="275" y="0"/>
                </a:lnTo>
                <a:lnTo>
                  <a:pt x="298" y="0"/>
                </a:lnTo>
                <a:lnTo>
                  <a:pt x="320" y="0"/>
                </a:lnTo>
                <a:lnTo>
                  <a:pt x="343" y="0"/>
                </a:lnTo>
                <a:lnTo>
                  <a:pt x="372" y="0"/>
                </a:lnTo>
                <a:lnTo>
                  <a:pt x="395" y="0"/>
                </a:lnTo>
                <a:lnTo>
                  <a:pt x="417" y="0"/>
                </a:lnTo>
                <a:lnTo>
                  <a:pt x="440" y="0"/>
                </a:lnTo>
                <a:lnTo>
                  <a:pt x="462" y="7"/>
                </a:lnTo>
                <a:lnTo>
                  <a:pt x="492" y="7"/>
                </a:lnTo>
                <a:lnTo>
                  <a:pt x="514" y="7"/>
                </a:lnTo>
                <a:lnTo>
                  <a:pt x="537" y="7"/>
                </a:lnTo>
                <a:lnTo>
                  <a:pt x="559" y="7"/>
                </a:lnTo>
                <a:lnTo>
                  <a:pt x="581" y="7"/>
                </a:lnTo>
                <a:lnTo>
                  <a:pt x="604" y="7"/>
                </a:lnTo>
                <a:lnTo>
                  <a:pt x="626" y="7"/>
                </a:lnTo>
                <a:lnTo>
                  <a:pt x="648" y="7"/>
                </a:lnTo>
                <a:lnTo>
                  <a:pt x="678" y="7"/>
                </a:lnTo>
                <a:lnTo>
                  <a:pt x="701" y="7"/>
                </a:lnTo>
                <a:lnTo>
                  <a:pt x="723" y="7"/>
                </a:lnTo>
                <a:lnTo>
                  <a:pt x="745" y="7"/>
                </a:lnTo>
                <a:lnTo>
                  <a:pt x="768" y="15"/>
                </a:lnTo>
                <a:lnTo>
                  <a:pt x="790" y="23"/>
                </a:lnTo>
                <a:lnTo>
                  <a:pt x="813" y="23"/>
                </a:lnTo>
                <a:lnTo>
                  <a:pt x="835" y="30"/>
                </a:lnTo>
                <a:lnTo>
                  <a:pt x="857" y="30"/>
                </a:lnTo>
                <a:lnTo>
                  <a:pt x="880" y="30"/>
                </a:lnTo>
                <a:lnTo>
                  <a:pt x="902" y="38"/>
                </a:lnTo>
                <a:lnTo>
                  <a:pt x="924" y="38"/>
                </a:lnTo>
                <a:lnTo>
                  <a:pt x="947" y="38"/>
                </a:lnTo>
                <a:lnTo>
                  <a:pt x="969" y="38"/>
                </a:lnTo>
                <a:lnTo>
                  <a:pt x="992" y="38"/>
                </a:lnTo>
                <a:lnTo>
                  <a:pt x="1014" y="38"/>
                </a:lnTo>
                <a:lnTo>
                  <a:pt x="1036" y="46"/>
                </a:lnTo>
                <a:lnTo>
                  <a:pt x="1059" y="61"/>
                </a:lnTo>
                <a:lnTo>
                  <a:pt x="1089" y="69"/>
                </a:lnTo>
                <a:lnTo>
                  <a:pt x="1089" y="146"/>
                </a:lnTo>
                <a:lnTo>
                  <a:pt x="1066" y="130"/>
                </a:lnTo>
                <a:lnTo>
                  <a:pt x="1044" y="130"/>
                </a:lnTo>
                <a:lnTo>
                  <a:pt x="1021" y="130"/>
                </a:lnTo>
                <a:lnTo>
                  <a:pt x="999" y="138"/>
                </a:lnTo>
                <a:lnTo>
                  <a:pt x="977" y="138"/>
                </a:lnTo>
                <a:lnTo>
                  <a:pt x="954" y="146"/>
                </a:lnTo>
                <a:lnTo>
                  <a:pt x="932" y="138"/>
                </a:lnTo>
                <a:lnTo>
                  <a:pt x="909" y="130"/>
                </a:lnTo>
                <a:lnTo>
                  <a:pt x="887" y="130"/>
                </a:lnTo>
                <a:lnTo>
                  <a:pt x="865" y="123"/>
                </a:lnTo>
                <a:lnTo>
                  <a:pt x="842" y="115"/>
                </a:lnTo>
                <a:lnTo>
                  <a:pt x="820" y="107"/>
                </a:lnTo>
                <a:lnTo>
                  <a:pt x="798" y="107"/>
                </a:lnTo>
                <a:lnTo>
                  <a:pt x="775" y="100"/>
                </a:lnTo>
                <a:lnTo>
                  <a:pt x="753" y="100"/>
                </a:lnTo>
                <a:lnTo>
                  <a:pt x="730" y="100"/>
                </a:lnTo>
                <a:lnTo>
                  <a:pt x="708" y="92"/>
                </a:lnTo>
                <a:lnTo>
                  <a:pt x="686" y="84"/>
                </a:lnTo>
                <a:lnTo>
                  <a:pt x="663" y="77"/>
                </a:lnTo>
                <a:lnTo>
                  <a:pt x="641" y="77"/>
                </a:lnTo>
                <a:lnTo>
                  <a:pt x="619" y="77"/>
                </a:lnTo>
                <a:lnTo>
                  <a:pt x="596" y="77"/>
                </a:lnTo>
                <a:lnTo>
                  <a:pt x="574" y="69"/>
                </a:lnTo>
                <a:lnTo>
                  <a:pt x="551" y="53"/>
                </a:lnTo>
                <a:lnTo>
                  <a:pt x="522" y="53"/>
                </a:lnTo>
                <a:lnTo>
                  <a:pt x="499" y="53"/>
                </a:lnTo>
                <a:lnTo>
                  <a:pt x="477" y="61"/>
                </a:lnTo>
                <a:lnTo>
                  <a:pt x="454" y="69"/>
                </a:lnTo>
                <a:lnTo>
                  <a:pt x="432" y="69"/>
                </a:lnTo>
                <a:lnTo>
                  <a:pt x="410" y="69"/>
                </a:lnTo>
                <a:lnTo>
                  <a:pt x="387" y="77"/>
                </a:lnTo>
                <a:lnTo>
                  <a:pt x="365" y="77"/>
                </a:lnTo>
                <a:lnTo>
                  <a:pt x="343" y="77"/>
                </a:lnTo>
                <a:lnTo>
                  <a:pt x="320" y="77"/>
                </a:lnTo>
                <a:lnTo>
                  <a:pt x="298" y="77"/>
                </a:lnTo>
                <a:lnTo>
                  <a:pt x="275" y="77"/>
                </a:lnTo>
                <a:lnTo>
                  <a:pt x="253" y="77"/>
                </a:lnTo>
                <a:lnTo>
                  <a:pt x="231" y="77"/>
                </a:lnTo>
                <a:lnTo>
                  <a:pt x="208" y="84"/>
                </a:lnTo>
                <a:lnTo>
                  <a:pt x="186" y="92"/>
                </a:lnTo>
                <a:lnTo>
                  <a:pt x="164" y="100"/>
                </a:lnTo>
                <a:lnTo>
                  <a:pt x="141" y="100"/>
                </a:lnTo>
                <a:lnTo>
                  <a:pt x="119" y="107"/>
                </a:lnTo>
                <a:lnTo>
                  <a:pt x="96" y="123"/>
                </a:lnTo>
                <a:lnTo>
                  <a:pt x="74" y="130"/>
                </a:lnTo>
                <a:lnTo>
                  <a:pt x="52" y="146"/>
                </a:lnTo>
                <a:lnTo>
                  <a:pt x="29" y="146"/>
                </a:lnTo>
                <a:lnTo>
                  <a:pt x="7" y="154"/>
                </a:lnTo>
                <a:lnTo>
                  <a:pt x="0" y="146"/>
                </a:lnTo>
                <a:lnTo>
                  <a:pt x="0" y="61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5319713" y="3125788"/>
            <a:ext cx="2733675" cy="676275"/>
          </a:xfrm>
          <a:custGeom>
            <a:avLst/>
            <a:gdLst>
              <a:gd name="T0" fmla="*/ 2147483647 w 1722"/>
              <a:gd name="T1" fmla="*/ 2147483647 h 426"/>
              <a:gd name="T2" fmla="*/ 2147483647 w 1722"/>
              <a:gd name="T3" fmla="*/ 2147483647 h 426"/>
              <a:gd name="T4" fmla="*/ 2147483647 w 1722"/>
              <a:gd name="T5" fmla="*/ 2147483647 h 426"/>
              <a:gd name="T6" fmla="*/ 2147483647 w 1722"/>
              <a:gd name="T7" fmla="*/ 2147483647 h 426"/>
              <a:gd name="T8" fmla="*/ 2147483647 w 1722"/>
              <a:gd name="T9" fmla="*/ 2147483647 h 426"/>
              <a:gd name="T10" fmla="*/ 2147483647 w 1722"/>
              <a:gd name="T11" fmla="*/ 2147483647 h 426"/>
              <a:gd name="T12" fmla="*/ 2147483647 w 1722"/>
              <a:gd name="T13" fmla="*/ 2147483647 h 426"/>
              <a:gd name="T14" fmla="*/ 2147483647 w 1722"/>
              <a:gd name="T15" fmla="*/ 2147483647 h 426"/>
              <a:gd name="T16" fmla="*/ 2147483647 w 1722"/>
              <a:gd name="T17" fmla="*/ 2147483647 h 426"/>
              <a:gd name="T18" fmla="*/ 2147483647 w 1722"/>
              <a:gd name="T19" fmla="*/ 2147483647 h 426"/>
              <a:gd name="T20" fmla="*/ 2147483647 w 1722"/>
              <a:gd name="T21" fmla="*/ 2147483647 h 426"/>
              <a:gd name="T22" fmla="*/ 2147483647 w 1722"/>
              <a:gd name="T23" fmla="*/ 2147483647 h 426"/>
              <a:gd name="T24" fmla="*/ 2147483647 w 1722"/>
              <a:gd name="T25" fmla="*/ 2147483647 h 426"/>
              <a:gd name="T26" fmla="*/ 2147483647 w 1722"/>
              <a:gd name="T27" fmla="*/ 2147483647 h 426"/>
              <a:gd name="T28" fmla="*/ 2147483647 w 1722"/>
              <a:gd name="T29" fmla="*/ 2147483647 h 426"/>
              <a:gd name="T30" fmla="*/ 2147483647 w 1722"/>
              <a:gd name="T31" fmla="*/ 2147483647 h 426"/>
              <a:gd name="T32" fmla="*/ 2147483647 w 1722"/>
              <a:gd name="T33" fmla="*/ 2147483647 h 426"/>
              <a:gd name="T34" fmla="*/ 2147483647 w 1722"/>
              <a:gd name="T35" fmla="*/ 2147483647 h 426"/>
              <a:gd name="T36" fmla="*/ 2147483647 w 1722"/>
              <a:gd name="T37" fmla="*/ 2147483647 h 426"/>
              <a:gd name="T38" fmla="*/ 2147483647 w 1722"/>
              <a:gd name="T39" fmla="*/ 2147483647 h 426"/>
              <a:gd name="T40" fmla="*/ 2147483647 w 1722"/>
              <a:gd name="T41" fmla="*/ 2147483647 h 426"/>
              <a:gd name="T42" fmla="*/ 2147483647 w 1722"/>
              <a:gd name="T43" fmla="*/ 2147483647 h 426"/>
              <a:gd name="T44" fmla="*/ 2147483647 w 1722"/>
              <a:gd name="T45" fmla="*/ 2147483647 h 426"/>
              <a:gd name="T46" fmla="*/ 2147483647 w 1722"/>
              <a:gd name="T47" fmla="*/ 2147483647 h 426"/>
              <a:gd name="T48" fmla="*/ 2147483647 w 1722"/>
              <a:gd name="T49" fmla="*/ 2147483647 h 426"/>
              <a:gd name="T50" fmla="*/ 2147483647 w 1722"/>
              <a:gd name="T51" fmla="*/ 2147483647 h 426"/>
              <a:gd name="T52" fmla="*/ 2147483647 w 1722"/>
              <a:gd name="T53" fmla="*/ 2147483647 h 426"/>
              <a:gd name="T54" fmla="*/ 2147483647 w 1722"/>
              <a:gd name="T55" fmla="*/ 2147483647 h 426"/>
              <a:gd name="T56" fmla="*/ 2147483647 w 1722"/>
              <a:gd name="T57" fmla="*/ 2147483647 h 426"/>
              <a:gd name="T58" fmla="*/ 2147483647 w 1722"/>
              <a:gd name="T59" fmla="*/ 2147483647 h 426"/>
              <a:gd name="T60" fmla="*/ 2147483647 w 1722"/>
              <a:gd name="T61" fmla="*/ 2147483647 h 426"/>
              <a:gd name="T62" fmla="*/ 2147483647 w 1722"/>
              <a:gd name="T63" fmla="*/ 2147483647 h 426"/>
              <a:gd name="T64" fmla="*/ 2147483647 w 1722"/>
              <a:gd name="T65" fmla="*/ 2147483647 h 426"/>
              <a:gd name="T66" fmla="*/ 2147483647 w 1722"/>
              <a:gd name="T67" fmla="*/ 2147483647 h 426"/>
              <a:gd name="T68" fmla="*/ 2147483647 w 1722"/>
              <a:gd name="T69" fmla="*/ 2147483647 h 426"/>
              <a:gd name="T70" fmla="*/ 2147483647 w 1722"/>
              <a:gd name="T71" fmla="*/ 2147483647 h 426"/>
              <a:gd name="T72" fmla="*/ 2147483647 w 1722"/>
              <a:gd name="T73" fmla="*/ 2147483647 h 426"/>
              <a:gd name="T74" fmla="*/ 2147483647 w 1722"/>
              <a:gd name="T75" fmla="*/ 2147483647 h 426"/>
              <a:gd name="T76" fmla="*/ 2147483647 w 1722"/>
              <a:gd name="T77" fmla="*/ 2147483647 h 426"/>
              <a:gd name="T78" fmla="*/ 2147483647 w 1722"/>
              <a:gd name="T79" fmla="*/ 2147483647 h 426"/>
              <a:gd name="T80" fmla="*/ 2147483647 w 1722"/>
              <a:gd name="T81" fmla="*/ 2147483647 h 426"/>
              <a:gd name="T82" fmla="*/ 2147483647 w 1722"/>
              <a:gd name="T83" fmla="*/ 2147483647 h 426"/>
              <a:gd name="T84" fmla="*/ 2147483647 w 1722"/>
              <a:gd name="T85" fmla="*/ 2147483647 h 426"/>
              <a:gd name="T86" fmla="*/ 2147483647 w 1722"/>
              <a:gd name="T87" fmla="*/ 2147483647 h 426"/>
              <a:gd name="T88" fmla="*/ 2147483647 w 1722"/>
              <a:gd name="T89" fmla="*/ 2147483647 h 426"/>
              <a:gd name="T90" fmla="*/ 2147483647 w 1722"/>
              <a:gd name="T91" fmla="*/ 2147483647 h 426"/>
              <a:gd name="T92" fmla="*/ 2147483647 w 1722"/>
              <a:gd name="T93" fmla="*/ 2147483647 h 426"/>
              <a:gd name="T94" fmla="*/ 0 w 1722"/>
              <a:gd name="T95" fmla="*/ 2147483647 h 4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22"/>
              <a:gd name="T145" fmla="*/ 0 h 426"/>
              <a:gd name="T146" fmla="*/ 1722 w 1722"/>
              <a:gd name="T147" fmla="*/ 426 h 4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22" h="426">
                <a:moveTo>
                  <a:pt x="7" y="0"/>
                </a:moveTo>
                <a:lnTo>
                  <a:pt x="38" y="0"/>
                </a:lnTo>
                <a:lnTo>
                  <a:pt x="60" y="14"/>
                </a:lnTo>
                <a:lnTo>
                  <a:pt x="83" y="14"/>
                </a:lnTo>
                <a:lnTo>
                  <a:pt x="106" y="21"/>
                </a:lnTo>
                <a:lnTo>
                  <a:pt x="129" y="35"/>
                </a:lnTo>
                <a:lnTo>
                  <a:pt x="152" y="42"/>
                </a:lnTo>
                <a:lnTo>
                  <a:pt x="175" y="56"/>
                </a:lnTo>
                <a:lnTo>
                  <a:pt x="197" y="63"/>
                </a:lnTo>
                <a:lnTo>
                  <a:pt x="220" y="70"/>
                </a:lnTo>
                <a:lnTo>
                  <a:pt x="243" y="85"/>
                </a:lnTo>
                <a:lnTo>
                  <a:pt x="274" y="99"/>
                </a:lnTo>
                <a:lnTo>
                  <a:pt x="296" y="99"/>
                </a:lnTo>
                <a:lnTo>
                  <a:pt x="327" y="99"/>
                </a:lnTo>
                <a:lnTo>
                  <a:pt x="350" y="106"/>
                </a:lnTo>
                <a:lnTo>
                  <a:pt x="373" y="106"/>
                </a:lnTo>
                <a:lnTo>
                  <a:pt x="395" y="106"/>
                </a:lnTo>
                <a:lnTo>
                  <a:pt x="418" y="106"/>
                </a:lnTo>
                <a:lnTo>
                  <a:pt x="441" y="106"/>
                </a:lnTo>
                <a:lnTo>
                  <a:pt x="464" y="99"/>
                </a:lnTo>
                <a:lnTo>
                  <a:pt x="487" y="99"/>
                </a:lnTo>
                <a:lnTo>
                  <a:pt x="517" y="99"/>
                </a:lnTo>
                <a:lnTo>
                  <a:pt x="540" y="99"/>
                </a:lnTo>
                <a:lnTo>
                  <a:pt x="563" y="99"/>
                </a:lnTo>
                <a:lnTo>
                  <a:pt x="586" y="106"/>
                </a:lnTo>
                <a:lnTo>
                  <a:pt x="624" y="113"/>
                </a:lnTo>
                <a:lnTo>
                  <a:pt x="647" y="113"/>
                </a:lnTo>
                <a:lnTo>
                  <a:pt x="670" y="120"/>
                </a:lnTo>
                <a:lnTo>
                  <a:pt x="700" y="127"/>
                </a:lnTo>
                <a:lnTo>
                  <a:pt x="731" y="134"/>
                </a:lnTo>
                <a:lnTo>
                  <a:pt x="761" y="141"/>
                </a:lnTo>
                <a:lnTo>
                  <a:pt x="791" y="141"/>
                </a:lnTo>
                <a:lnTo>
                  <a:pt x="814" y="148"/>
                </a:lnTo>
                <a:lnTo>
                  <a:pt x="837" y="155"/>
                </a:lnTo>
                <a:lnTo>
                  <a:pt x="860" y="155"/>
                </a:lnTo>
                <a:lnTo>
                  <a:pt x="883" y="162"/>
                </a:lnTo>
                <a:lnTo>
                  <a:pt x="913" y="177"/>
                </a:lnTo>
                <a:lnTo>
                  <a:pt x="944" y="184"/>
                </a:lnTo>
                <a:lnTo>
                  <a:pt x="967" y="184"/>
                </a:lnTo>
                <a:lnTo>
                  <a:pt x="989" y="191"/>
                </a:lnTo>
                <a:lnTo>
                  <a:pt x="1020" y="198"/>
                </a:lnTo>
                <a:lnTo>
                  <a:pt x="1043" y="198"/>
                </a:lnTo>
                <a:lnTo>
                  <a:pt x="1066" y="205"/>
                </a:lnTo>
                <a:lnTo>
                  <a:pt x="1088" y="212"/>
                </a:lnTo>
                <a:lnTo>
                  <a:pt x="1111" y="219"/>
                </a:lnTo>
                <a:lnTo>
                  <a:pt x="1134" y="219"/>
                </a:lnTo>
                <a:lnTo>
                  <a:pt x="1157" y="226"/>
                </a:lnTo>
                <a:lnTo>
                  <a:pt x="1180" y="226"/>
                </a:lnTo>
                <a:lnTo>
                  <a:pt x="1210" y="226"/>
                </a:lnTo>
                <a:lnTo>
                  <a:pt x="1248" y="226"/>
                </a:lnTo>
                <a:lnTo>
                  <a:pt x="1279" y="226"/>
                </a:lnTo>
                <a:lnTo>
                  <a:pt x="1302" y="226"/>
                </a:lnTo>
                <a:lnTo>
                  <a:pt x="1325" y="226"/>
                </a:lnTo>
                <a:lnTo>
                  <a:pt x="1355" y="226"/>
                </a:lnTo>
                <a:lnTo>
                  <a:pt x="1378" y="233"/>
                </a:lnTo>
                <a:lnTo>
                  <a:pt x="1416" y="233"/>
                </a:lnTo>
                <a:lnTo>
                  <a:pt x="1439" y="233"/>
                </a:lnTo>
                <a:lnTo>
                  <a:pt x="1462" y="233"/>
                </a:lnTo>
                <a:lnTo>
                  <a:pt x="1484" y="240"/>
                </a:lnTo>
                <a:lnTo>
                  <a:pt x="1507" y="240"/>
                </a:lnTo>
                <a:lnTo>
                  <a:pt x="1530" y="240"/>
                </a:lnTo>
                <a:lnTo>
                  <a:pt x="1553" y="240"/>
                </a:lnTo>
                <a:lnTo>
                  <a:pt x="1591" y="240"/>
                </a:lnTo>
                <a:lnTo>
                  <a:pt x="1614" y="240"/>
                </a:lnTo>
                <a:lnTo>
                  <a:pt x="1637" y="240"/>
                </a:lnTo>
                <a:lnTo>
                  <a:pt x="1660" y="240"/>
                </a:lnTo>
                <a:lnTo>
                  <a:pt x="1682" y="233"/>
                </a:lnTo>
                <a:lnTo>
                  <a:pt x="1705" y="226"/>
                </a:lnTo>
                <a:lnTo>
                  <a:pt x="1721" y="382"/>
                </a:lnTo>
                <a:lnTo>
                  <a:pt x="1698" y="382"/>
                </a:lnTo>
                <a:lnTo>
                  <a:pt x="1675" y="382"/>
                </a:lnTo>
                <a:lnTo>
                  <a:pt x="1652" y="389"/>
                </a:lnTo>
                <a:lnTo>
                  <a:pt x="1637" y="410"/>
                </a:lnTo>
                <a:lnTo>
                  <a:pt x="1614" y="425"/>
                </a:lnTo>
                <a:lnTo>
                  <a:pt x="1591" y="425"/>
                </a:lnTo>
                <a:lnTo>
                  <a:pt x="1568" y="417"/>
                </a:lnTo>
                <a:lnTo>
                  <a:pt x="1545" y="417"/>
                </a:lnTo>
                <a:lnTo>
                  <a:pt x="1523" y="417"/>
                </a:lnTo>
                <a:lnTo>
                  <a:pt x="1500" y="417"/>
                </a:lnTo>
                <a:lnTo>
                  <a:pt x="1477" y="417"/>
                </a:lnTo>
                <a:lnTo>
                  <a:pt x="1454" y="417"/>
                </a:lnTo>
                <a:lnTo>
                  <a:pt x="1431" y="417"/>
                </a:lnTo>
                <a:lnTo>
                  <a:pt x="1408" y="425"/>
                </a:lnTo>
                <a:lnTo>
                  <a:pt x="1385" y="425"/>
                </a:lnTo>
                <a:lnTo>
                  <a:pt x="1363" y="425"/>
                </a:lnTo>
                <a:lnTo>
                  <a:pt x="1340" y="425"/>
                </a:lnTo>
                <a:lnTo>
                  <a:pt x="1317" y="417"/>
                </a:lnTo>
                <a:lnTo>
                  <a:pt x="1294" y="410"/>
                </a:lnTo>
                <a:lnTo>
                  <a:pt x="1271" y="403"/>
                </a:lnTo>
                <a:lnTo>
                  <a:pt x="1248" y="403"/>
                </a:lnTo>
                <a:lnTo>
                  <a:pt x="1226" y="389"/>
                </a:lnTo>
                <a:lnTo>
                  <a:pt x="1203" y="382"/>
                </a:lnTo>
                <a:lnTo>
                  <a:pt x="1180" y="375"/>
                </a:lnTo>
                <a:lnTo>
                  <a:pt x="1157" y="375"/>
                </a:lnTo>
                <a:lnTo>
                  <a:pt x="1134" y="368"/>
                </a:lnTo>
                <a:lnTo>
                  <a:pt x="1111" y="354"/>
                </a:lnTo>
                <a:lnTo>
                  <a:pt x="1088" y="340"/>
                </a:lnTo>
                <a:lnTo>
                  <a:pt x="1066" y="325"/>
                </a:lnTo>
                <a:lnTo>
                  <a:pt x="1035" y="325"/>
                </a:lnTo>
                <a:lnTo>
                  <a:pt x="1012" y="325"/>
                </a:lnTo>
                <a:lnTo>
                  <a:pt x="989" y="325"/>
                </a:lnTo>
                <a:lnTo>
                  <a:pt x="967" y="325"/>
                </a:lnTo>
                <a:lnTo>
                  <a:pt x="944" y="325"/>
                </a:lnTo>
                <a:lnTo>
                  <a:pt x="921" y="325"/>
                </a:lnTo>
                <a:lnTo>
                  <a:pt x="898" y="325"/>
                </a:lnTo>
                <a:lnTo>
                  <a:pt x="868" y="318"/>
                </a:lnTo>
                <a:lnTo>
                  <a:pt x="845" y="311"/>
                </a:lnTo>
                <a:lnTo>
                  <a:pt x="814" y="297"/>
                </a:lnTo>
                <a:lnTo>
                  <a:pt x="791" y="290"/>
                </a:lnTo>
                <a:lnTo>
                  <a:pt x="769" y="269"/>
                </a:lnTo>
                <a:lnTo>
                  <a:pt x="746" y="255"/>
                </a:lnTo>
                <a:lnTo>
                  <a:pt x="723" y="240"/>
                </a:lnTo>
                <a:lnTo>
                  <a:pt x="700" y="233"/>
                </a:lnTo>
                <a:lnTo>
                  <a:pt x="677" y="226"/>
                </a:lnTo>
                <a:lnTo>
                  <a:pt x="654" y="219"/>
                </a:lnTo>
                <a:lnTo>
                  <a:pt x="632" y="212"/>
                </a:lnTo>
                <a:lnTo>
                  <a:pt x="609" y="205"/>
                </a:lnTo>
                <a:lnTo>
                  <a:pt x="586" y="205"/>
                </a:lnTo>
                <a:lnTo>
                  <a:pt x="563" y="198"/>
                </a:lnTo>
                <a:lnTo>
                  <a:pt x="540" y="191"/>
                </a:lnTo>
                <a:lnTo>
                  <a:pt x="517" y="191"/>
                </a:lnTo>
                <a:lnTo>
                  <a:pt x="494" y="191"/>
                </a:lnTo>
                <a:lnTo>
                  <a:pt x="472" y="191"/>
                </a:lnTo>
                <a:lnTo>
                  <a:pt x="449" y="191"/>
                </a:lnTo>
                <a:lnTo>
                  <a:pt x="426" y="198"/>
                </a:lnTo>
                <a:lnTo>
                  <a:pt x="403" y="198"/>
                </a:lnTo>
                <a:lnTo>
                  <a:pt x="380" y="198"/>
                </a:lnTo>
                <a:lnTo>
                  <a:pt x="357" y="198"/>
                </a:lnTo>
                <a:lnTo>
                  <a:pt x="327" y="205"/>
                </a:lnTo>
                <a:lnTo>
                  <a:pt x="304" y="205"/>
                </a:lnTo>
                <a:lnTo>
                  <a:pt x="281" y="205"/>
                </a:lnTo>
                <a:lnTo>
                  <a:pt x="258" y="198"/>
                </a:lnTo>
                <a:lnTo>
                  <a:pt x="236" y="198"/>
                </a:lnTo>
                <a:lnTo>
                  <a:pt x="213" y="191"/>
                </a:lnTo>
                <a:lnTo>
                  <a:pt x="190" y="184"/>
                </a:lnTo>
                <a:lnTo>
                  <a:pt x="167" y="177"/>
                </a:lnTo>
                <a:lnTo>
                  <a:pt x="144" y="170"/>
                </a:lnTo>
                <a:lnTo>
                  <a:pt x="121" y="162"/>
                </a:lnTo>
                <a:lnTo>
                  <a:pt x="98" y="148"/>
                </a:lnTo>
                <a:lnTo>
                  <a:pt x="76" y="134"/>
                </a:lnTo>
                <a:lnTo>
                  <a:pt x="53" y="120"/>
                </a:lnTo>
                <a:lnTo>
                  <a:pt x="30" y="106"/>
                </a:lnTo>
                <a:lnTo>
                  <a:pt x="7" y="99"/>
                </a:lnTo>
                <a:lnTo>
                  <a:pt x="0" y="92"/>
                </a:lnTo>
                <a:lnTo>
                  <a:pt x="7" y="0"/>
                </a:lnTo>
              </a:path>
            </a:pathLst>
          </a:custGeom>
          <a:gradFill rotWithShape="0">
            <a:gsLst>
              <a:gs pos="0">
                <a:srgbClr val="006BB2"/>
              </a:gs>
              <a:gs pos="50000">
                <a:srgbClr val="0099FF"/>
              </a:gs>
              <a:gs pos="100000">
                <a:srgbClr val="006BB2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3516313" y="2484438"/>
            <a:ext cx="1735137" cy="666750"/>
          </a:xfrm>
          <a:custGeom>
            <a:avLst/>
            <a:gdLst>
              <a:gd name="T0" fmla="*/ 0 w 1093"/>
              <a:gd name="T1" fmla="*/ 0 h 420"/>
              <a:gd name="T2" fmla="*/ 2147483647 w 1093"/>
              <a:gd name="T3" fmla="*/ 2147483647 h 420"/>
              <a:gd name="T4" fmla="*/ 2147483647 w 1093"/>
              <a:gd name="T5" fmla="*/ 2147483647 h 420"/>
              <a:gd name="T6" fmla="*/ 2147483647 w 1093"/>
              <a:gd name="T7" fmla="*/ 2147483647 h 420"/>
              <a:gd name="T8" fmla="*/ 2147483647 w 1093"/>
              <a:gd name="T9" fmla="*/ 2147483647 h 420"/>
              <a:gd name="T10" fmla="*/ 2147483647 w 1093"/>
              <a:gd name="T11" fmla="*/ 2147483647 h 420"/>
              <a:gd name="T12" fmla="*/ 2147483647 w 1093"/>
              <a:gd name="T13" fmla="*/ 2147483647 h 420"/>
              <a:gd name="T14" fmla="*/ 2147483647 w 1093"/>
              <a:gd name="T15" fmla="*/ 2147483647 h 420"/>
              <a:gd name="T16" fmla="*/ 2147483647 w 1093"/>
              <a:gd name="T17" fmla="*/ 2147483647 h 420"/>
              <a:gd name="T18" fmla="*/ 2147483647 w 1093"/>
              <a:gd name="T19" fmla="*/ 2147483647 h 420"/>
              <a:gd name="T20" fmla="*/ 2147483647 w 1093"/>
              <a:gd name="T21" fmla="*/ 2147483647 h 420"/>
              <a:gd name="T22" fmla="*/ 2147483647 w 1093"/>
              <a:gd name="T23" fmla="*/ 2147483647 h 420"/>
              <a:gd name="T24" fmla="*/ 2147483647 w 1093"/>
              <a:gd name="T25" fmla="*/ 2147483647 h 420"/>
              <a:gd name="T26" fmla="*/ 2147483647 w 1093"/>
              <a:gd name="T27" fmla="*/ 2147483647 h 420"/>
              <a:gd name="T28" fmla="*/ 2147483647 w 1093"/>
              <a:gd name="T29" fmla="*/ 2147483647 h 420"/>
              <a:gd name="T30" fmla="*/ 2147483647 w 1093"/>
              <a:gd name="T31" fmla="*/ 2147483647 h 420"/>
              <a:gd name="T32" fmla="*/ 2147483647 w 1093"/>
              <a:gd name="T33" fmla="*/ 2147483647 h 420"/>
              <a:gd name="T34" fmla="*/ 2147483647 w 1093"/>
              <a:gd name="T35" fmla="*/ 2147483647 h 420"/>
              <a:gd name="T36" fmla="*/ 2147483647 w 1093"/>
              <a:gd name="T37" fmla="*/ 2147483647 h 420"/>
              <a:gd name="T38" fmla="*/ 2147483647 w 1093"/>
              <a:gd name="T39" fmla="*/ 2147483647 h 420"/>
              <a:gd name="T40" fmla="*/ 2147483647 w 1093"/>
              <a:gd name="T41" fmla="*/ 2147483647 h 420"/>
              <a:gd name="T42" fmla="*/ 2147483647 w 1093"/>
              <a:gd name="T43" fmla="*/ 2147483647 h 420"/>
              <a:gd name="T44" fmla="*/ 2147483647 w 1093"/>
              <a:gd name="T45" fmla="*/ 2147483647 h 420"/>
              <a:gd name="T46" fmla="*/ 2147483647 w 1093"/>
              <a:gd name="T47" fmla="*/ 2147483647 h 420"/>
              <a:gd name="T48" fmla="*/ 2147483647 w 1093"/>
              <a:gd name="T49" fmla="*/ 2147483647 h 420"/>
              <a:gd name="T50" fmla="*/ 2147483647 w 1093"/>
              <a:gd name="T51" fmla="*/ 2147483647 h 420"/>
              <a:gd name="T52" fmla="*/ 2147483647 w 1093"/>
              <a:gd name="T53" fmla="*/ 2147483647 h 420"/>
              <a:gd name="T54" fmla="*/ 2147483647 w 1093"/>
              <a:gd name="T55" fmla="*/ 2147483647 h 420"/>
              <a:gd name="T56" fmla="*/ 2147483647 w 1093"/>
              <a:gd name="T57" fmla="*/ 2147483647 h 420"/>
              <a:gd name="T58" fmla="*/ 2147483647 w 1093"/>
              <a:gd name="T59" fmla="*/ 2147483647 h 420"/>
              <a:gd name="T60" fmla="*/ 2147483647 w 1093"/>
              <a:gd name="T61" fmla="*/ 2147483647 h 420"/>
              <a:gd name="T62" fmla="*/ 2147483647 w 1093"/>
              <a:gd name="T63" fmla="*/ 2147483647 h 420"/>
              <a:gd name="T64" fmla="*/ 2147483647 w 1093"/>
              <a:gd name="T65" fmla="*/ 2147483647 h 420"/>
              <a:gd name="T66" fmla="*/ 2147483647 w 1093"/>
              <a:gd name="T67" fmla="*/ 2147483647 h 420"/>
              <a:gd name="T68" fmla="*/ 2147483647 w 1093"/>
              <a:gd name="T69" fmla="*/ 2147483647 h 420"/>
              <a:gd name="T70" fmla="*/ 2147483647 w 1093"/>
              <a:gd name="T71" fmla="*/ 2147483647 h 420"/>
              <a:gd name="T72" fmla="*/ 2147483647 w 1093"/>
              <a:gd name="T73" fmla="*/ 2147483647 h 420"/>
              <a:gd name="T74" fmla="*/ 2147483647 w 1093"/>
              <a:gd name="T75" fmla="*/ 2147483647 h 420"/>
              <a:gd name="T76" fmla="*/ 2147483647 w 1093"/>
              <a:gd name="T77" fmla="*/ 2147483647 h 420"/>
              <a:gd name="T78" fmla="*/ 2147483647 w 1093"/>
              <a:gd name="T79" fmla="*/ 2147483647 h 420"/>
              <a:gd name="T80" fmla="*/ 2147483647 w 1093"/>
              <a:gd name="T81" fmla="*/ 2147483647 h 420"/>
              <a:gd name="T82" fmla="*/ 2147483647 w 1093"/>
              <a:gd name="T83" fmla="*/ 2147483647 h 420"/>
              <a:gd name="T84" fmla="*/ 2147483647 w 1093"/>
              <a:gd name="T85" fmla="*/ 2147483647 h 420"/>
              <a:gd name="T86" fmla="*/ 2147483647 w 1093"/>
              <a:gd name="T87" fmla="*/ 2147483647 h 420"/>
              <a:gd name="T88" fmla="*/ 2147483647 w 1093"/>
              <a:gd name="T89" fmla="*/ 2147483647 h 420"/>
              <a:gd name="T90" fmla="*/ 2147483647 w 1093"/>
              <a:gd name="T91" fmla="*/ 2147483647 h 420"/>
              <a:gd name="T92" fmla="*/ 2147483647 w 1093"/>
              <a:gd name="T93" fmla="*/ 2147483647 h 420"/>
              <a:gd name="T94" fmla="*/ 2147483647 w 1093"/>
              <a:gd name="T95" fmla="*/ 2147483647 h 420"/>
              <a:gd name="T96" fmla="*/ 2147483647 w 1093"/>
              <a:gd name="T97" fmla="*/ 2147483647 h 420"/>
              <a:gd name="T98" fmla="*/ 2147483647 w 1093"/>
              <a:gd name="T99" fmla="*/ 2147483647 h 420"/>
              <a:gd name="T100" fmla="*/ 2147483647 w 1093"/>
              <a:gd name="T101" fmla="*/ 2147483647 h 420"/>
              <a:gd name="T102" fmla="*/ 2147483647 w 1093"/>
              <a:gd name="T103" fmla="*/ 2147483647 h 420"/>
              <a:gd name="T104" fmla="*/ 2147483647 w 1093"/>
              <a:gd name="T105" fmla="*/ 2147483647 h 420"/>
              <a:gd name="T106" fmla="*/ 2147483647 w 1093"/>
              <a:gd name="T107" fmla="*/ 2147483647 h 420"/>
              <a:gd name="T108" fmla="*/ 2147483647 w 1093"/>
              <a:gd name="T109" fmla="*/ 2147483647 h 420"/>
              <a:gd name="T110" fmla="*/ 0 w 1093"/>
              <a:gd name="T111" fmla="*/ 2147483647 h 420"/>
              <a:gd name="T112" fmla="*/ 0 w 1093"/>
              <a:gd name="T113" fmla="*/ 0 h 4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93"/>
              <a:gd name="T172" fmla="*/ 0 h 420"/>
              <a:gd name="T173" fmla="*/ 1093 w 1093"/>
              <a:gd name="T174" fmla="*/ 420 h 4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93" h="420">
                <a:moveTo>
                  <a:pt x="0" y="0"/>
                </a:moveTo>
                <a:lnTo>
                  <a:pt x="29" y="7"/>
                </a:lnTo>
                <a:lnTo>
                  <a:pt x="52" y="14"/>
                </a:lnTo>
                <a:lnTo>
                  <a:pt x="74" y="28"/>
                </a:lnTo>
                <a:lnTo>
                  <a:pt x="1092" y="28"/>
                </a:lnTo>
                <a:lnTo>
                  <a:pt x="1092" y="419"/>
                </a:lnTo>
                <a:lnTo>
                  <a:pt x="1069" y="419"/>
                </a:lnTo>
                <a:lnTo>
                  <a:pt x="1047" y="419"/>
                </a:lnTo>
                <a:lnTo>
                  <a:pt x="1024" y="419"/>
                </a:lnTo>
                <a:lnTo>
                  <a:pt x="1002" y="404"/>
                </a:lnTo>
                <a:lnTo>
                  <a:pt x="979" y="390"/>
                </a:lnTo>
                <a:lnTo>
                  <a:pt x="957" y="376"/>
                </a:lnTo>
                <a:lnTo>
                  <a:pt x="934" y="376"/>
                </a:lnTo>
                <a:lnTo>
                  <a:pt x="912" y="376"/>
                </a:lnTo>
                <a:lnTo>
                  <a:pt x="890" y="383"/>
                </a:lnTo>
                <a:lnTo>
                  <a:pt x="867" y="383"/>
                </a:lnTo>
                <a:lnTo>
                  <a:pt x="845" y="383"/>
                </a:lnTo>
                <a:lnTo>
                  <a:pt x="822" y="383"/>
                </a:lnTo>
                <a:lnTo>
                  <a:pt x="800" y="383"/>
                </a:lnTo>
                <a:lnTo>
                  <a:pt x="777" y="376"/>
                </a:lnTo>
                <a:lnTo>
                  <a:pt x="755" y="376"/>
                </a:lnTo>
                <a:lnTo>
                  <a:pt x="732" y="369"/>
                </a:lnTo>
                <a:lnTo>
                  <a:pt x="710" y="369"/>
                </a:lnTo>
                <a:lnTo>
                  <a:pt x="688" y="369"/>
                </a:lnTo>
                <a:lnTo>
                  <a:pt x="665" y="369"/>
                </a:lnTo>
                <a:lnTo>
                  <a:pt x="643" y="369"/>
                </a:lnTo>
                <a:lnTo>
                  <a:pt x="620" y="369"/>
                </a:lnTo>
                <a:lnTo>
                  <a:pt x="598" y="369"/>
                </a:lnTo>
                <a:lnTo>
                  <a:pt x="575" y="369"/>
                </a:lnTo>
                <a:lnTo>
                  <a:pt x="553" y="369"/>
                </a:lnTo>
                <a:lnTo>
                  <a:pt x="531" y="369"/>
                </a:lnTo>
                <a:lnTo>
                  <a:pt x="508" y="369"/>
                </a:lnTo>
                <a:lnTo>
                  <a:pt x="486" y="369"/>
                </a:lnTo>
                <a:lnTo>
                  <a:pt x="463" y="369"/>
                </a:lnTo>
                <a:lnTo>
                  <a:pt x="441" y="362"/>
                </a:lnTo>
                <a:lnTo>
                  <a:pt x="418" y="362"/>
                </a:lnTo>
                <a:lnTo>
                  <a:pt x="396" y="362"/>
                </a:lnTo>
                <a:lnTo>
                  <a:pt x="373" y="362"/>
                </a:lnTo>
                <a:lnTo>
                  <a:pt x="351" y="362"/>
                </a:lnTo>
                <a:lnTo>
                  <a:pt x="329" y="362"/>
                </a:lnTo>
                <a:lnTo>
                  <a:pt x="306" y="362"/>
                </a:lnTo>
                <a:lnTo>
                  <a:pt x="284" y="362"/>
                </a:lnTo>
                <a:lnTo>
                  <a:pt x="261" y="362"/>
                </a:lnTo>
                <a:lnTo>
                  <a:pt x="239" y="362"/>
                </a:lnTo>
                <a:lnTo>
                  <a:pt x="216" y="369"/>
                </a:lnTo>
                <a:lnTo>
                  <a:pt x="194" y="369"/>
                </a:lnTo>
                <a:lnTo>
                  <a:pt x="172" y="376"/>
                </a:lnTo>
                <a:lnTo>
                  <a:pt x="149" y="390"/>
                </a:lnTo>
                <a:lnTo>
                  <a:pt x="127" y="390"/>
                </a:lnTo>
                <a:lnTo>
                  <a:pt x="104" y="390"/>
                </a:lnTo>
                <a:lnTo>
                  <a:pt x="82" y="397"/>
                </a:lnTo>
                <a:lnTo>
                  <a:pt x="59" y="397"/>
                </a:lnTo>
                <a:lnTo>
                  <a:pt x="37" y="404"/>
                </a:lnTo>
                <a:lnTo>
                  <a:pt x="14" y="404"/>
                </a:lnTo>
                <a:lnTo>
                  <a:pt x="7" y="404"/>
                </a:lnTo>
                <a:lnTo>
                  <a:pt x="0" y="40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472400"/>
              </a:gs>
              <a:gs pos="100000">
                <a:srgbClr val="66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5332413" y="2532063"/>
            <a:ext cx="2720975" cy="1022350"/>
          </a:xfrm>
          <a:custGeom>
            <a:avLst/>
            <a:gdLst>
              <a:gd name="T0" fmla="*/ 2147483647 w 1714"/>
              <a:gd name="T1" fmla="*/ 0 h 644"/>
              <a:gd name="T2" fmla="*/ 2147483647 w 1714"/>
              <a:gd name="T3" fmla="*/ 2147483647 h 644"/>
              <a:gd name="T4" fmla="*/ 2147483647 w 1714"/>
              <a:gd name="T5" fmla="*/ 2147483647 h 644"/>
              <a:gd name="T6" fmla="*/ 2147483647 w 1714"/>
              <a:gd name="T7" fmla="*/ 2147483647 h 644"/>
              <a:gd name="T8" fmla="*/ 2147483647 w 1714"/>
              <a:gd name="T9" fmla="*/ 2147483647 h 644"/>
              <a:gd name="T10" fmla="*/ 2147483647 w 1714"/>
              <a:gd name="T11" fmla="*/ 2147483647 h 644"/>
              <a:gd name="T12" fmla="*/ 2147483647 w 1714"/>
              <a:gd name="T13" fmla="*/ 2147483647 h 644"/>
              <a:gd name="T14" fmla="*/ 2147483647 w 1714"/>
              <a:gd name="T15" fmla="*/ 2147483647 h 644"/>
              <a:gd name="T16" fmla="*/ 2147483647 w 1714"/>
              <a:gd name="T17" fmla="*/ 2147483647 h 644"/>
              <a:gd name="T18" fmla="*/ 2147483647 w 1714"/>
              <a:gd name="T19" fmla="*/ 2147483647 h 644"/>
              <a:gd name="T20" fmla="*/ 2147483647 w 1714"/>
              <a:gd name="T21" fmla="*/ 2147483647 h 644"/>
              <a:gd name="T22" fmla="*/ 2147483647 w 1714"/>
              <a:gd name="T23" fmla="*/ 2147483647 h 644"/>
              <a:gd name="T24" fmla="*/ 2147483647 w 1714"/>
              <a:gd name="T25" fmla="*/ 2147483647 h 644"/>
              <a:gd name="T26" fmla="*/ 2147483647 w 1714"/>
              <a:gd name="T27" fmla="*/ 2147483647 h 644"/>
              <a:gd name="T28" fmla="*/ 2147483647 w 1714"/>
              <a:gd name="T29" fmla="*/ 2147483647 h 644"/>
              <a:gd name="T30" fmla="*/ 2147483647 w 1714"/>
              <a:gd name="T31" fmla="*/ 2147483647 h 644"/>
              <a:gd name="T32" fmla="*/ 2147483647 w 1714"/>
              <a:gd name="T33" fmla="*/ 2147483647 h 644"/>
              <a:gd name="T34" fmla="*/ 2147483647 w 1714"/>
              <a:gd name="T35" fmla="*/ 2147483647 h 644"/>
              <a:gd name="T36" fmla="*/ 2147483647 w 1714"/>
              <a:gd name="T37" fmla="*/ 2147483647 h 644"/>
              <a:gd name="T38" fmla="*/ 2147483647 w 1714"/>
              <a:gd name="T39" fmla="*/ 2147483647 h 644"/>
              <a:gd name="T40" fmla="*/ 2147483647 w 1714"/>
              <a:gd name="T41" fmla="*/ 2147483647 h 644"/>
              <a:gd name="T42" fmla="*/ 2147483647 w 1714"/>
              <a:gd name="T43" fmla="*/ 2147483647 h 644"/>
              <a:gd name="T44" fmla="*/ 2147483647 w 1714"/>
              <a:gd name="T45" fmla="*/ 2147483647 h 644"/>
              <a:gd name="T46" fmla="*/ 2147483647 w 1714"/>
              <a:gd name="T47" fmla="*/ 2147483647 h 644"/>
              <a:gd name="T48" fmla="*/ 2147483647 w 1714"/>
              <a:gd name="T49" fmla="*/ 2147483647 h 644"/>
              <a:gd name="T50" fmla="*/ 2147483647 w 1714"/>
              <a:gd name="T51" fmla="*/ 2147483647 h 644"/>
              <a:gd name="T52" fmla="*/ 2147483647 w 1714"/>
              <a:gd name="T53" fmla="*/ 2147483647 h 644"/>
              <a:gd name="T54" fmla="*/ 2147483647 w 1714"/>
              <a:gd name="T55" fmla="*/ 2147483647 h 644"/>
              <a:gd name="T56" fmla="*/ 2147483647 w 1714"/>
              <a:gd name="T57" fmla="*/ 2147483647 h 644"/>
              <a:gd name="T58" fmla="*/ 2147483647 w 1714"/>
              <a:gd name="T59" fmla="*/ 2147483647 h 644"/>
              <a:gd name="T60" fmla="*/ 2147483647 w 1714"/>
              <a:gd name="T61" fmla="*/ 2147483647 h 644"/>
              <a:gd name="T62" fmla="*/ 2147483647 w 1714"/>
              <a:gd name="T63" fmla="*/ 2147483647 h 644"/>
              <a:gd name="T64" fmla="*/ 2147483647 w 1714"/>
              <a:gd name="T65" fmla="*/ 2147483647 h 644"/>
              <a:gd name="T66" fmla="*/ 2147483647 w 1714"/>
              <a:gd name="T67" fmla="*/ 2147483647 h 644"/>
              <a:gd name="T68" fmla="*/ 2147483647 w 1714"/>
              <a:gd name="T69" fmla="*/ 2147483647 h 644"/>
              <a:gd name="T70" fmla="*/ 2147483647 w 1714"/>
              <a:gd name="T71" fmla="*/ 2147483647 h 644"/>
              <a:gd name="T72" fmla="*/ 2147483647 w 1714"/>
              <a:gd name="T73" fmla="*/ 2147483647 h 644"/>
              <a:gd name="T74" fmla="*/ 2147483647 w 1714"/>
              <a:gd name="T75" fmla="*/ 2147483647 h 644"/>
              <a:gd name="T76" fmla="*/ 2147483647 w 1714"/>
              <a:gd name="T77" fmla="*/ 2147483647 h 644"/>
              <a:gd name="T78" fmla="*/ 0 w 1714"/>
              <a:gd name="T79" fmla="*/ 0 h 64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14"/>
              <a:gd name="T121" fmla="*/ 0 h 644"/>
              <a:gd name="T122" fmla="*/ 1714 w 1714"/>
              <a:gd name="T123" fmla="*/ 644 h 64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14" h="644">
                <a:moveTo>
                  <a:pt x="0" y="0"/>
                </a:moveTo>
                <a:lnTo>
                  <a:pt x="1705" y="0"/>
                </a:lnTo>
                <a:lnTo>
                  <a:pt x="1705" y="628"/>
                </a:lnTo>
                <a:lnTo>
                  <a:pt x="1713" y="628"/>
                </a:lnTo>
                <a:lnTo>
                  <a:pt x="1690" y="628"/>
                </a:lnTo>
                <a:lnTo>
                  <a:pt x="1667" y="628"/>
                </a:lnTo>
                <a:lnTo>
                  <a:pt x="1644" y="628"/>
                </a:lnTo>
                <a:lnTo>
                  <a:pt x="1622" y="643"/>
                </a:lnTo>
                <a:lnTo>
                  <a:pt x="1599" y="643"/>
                </a:lnTo>
                <a:lnTo>
                  <a:pt x="1576" y="643"/>
                </a:lnTo>
                <a:lnTo>
                  <a:pt x="1553" y="643"/>
                </a:lnTo>
                <a:lnTo>
                  <a:pt x="1531" y="635"/>
                </a:lnTo>
                <a:lnTo>
                  <a:pt x="1508" y="635"/>
                </a:lnTo>
                <a:lnTo>
                  <a:pt x="1485" y="635"/>
                </a:lnTo>
                <a:lnTo>
                  <a:pt x="1462" y="635"/>
                </a:lnTo>
                <a:lnTo>
                  <a:pt x="1440" y="635"/>
                </a:lnTo>
                <a:lnTo>
                  <a:pt x="1417" y="628"/>
                </a:lnTo>
                <a:lnTo>
                  <a:pt x="1394" y="628"/>
                </a:lnTo>
                <a:lnTo>
                  <a:pt x="1371" y="628"/>
                </a:lnTo>
                <a:lnTo>
                  <a:pt x="1349" y="628"/>
                </a:lnTo>
                <a:lnTo>
                  <a:pt x="1326" y="635"/>
                </a:lnTo>
                <a:lnTo>
                  <a:pt x="1303" y="635"/>
                </a:lnTo>
                <a:lnTo>
                  <a:pt x="1280" y="635"/>
                </a:lnTo>
                <a:lnTo>
                  <a:pt x="1258" y="643"/>
                </a:lnTo>
                <a:lnTo>
                  <a:pt x="1235" y="635"/>
                </a:lnTo>
                <a:lnTo>
                  <a:pt x="1212" y="628"/>
                </a:lnTo>
                <a:lnTo>
                  <a:pt x="1190" y="628"/>
                </a:lnTo>
                <a:lnTo>
                  <a:pt x="1167" y="621"/>
                </a:lnTo>
                <a:lnTo>
                  <a:pt x="1144" y="614"/>
                </a:lnTo>
                <a:lnTo>
                  <a:pt x="1121" y="607"/>
                </a:lnTo>
                <a:lnTo>
                  <a:pt x="1099" y="600"/>
                </a:lnTo>
                <a:lnTo>
                  <a:pt x="1076" y="600"/>
                </a:lnTo>
                <a:lnTo>
                  <a:pt x="1053" y="600"/>
                </a:lnTo>
                <a:lnTo>
                  <a:pt x="1030" y="600"/>
                </a:lnTo>
                <a:lnTo>
                  <a:pt x="1008" y="600"/>
                </a:lnTo>
                <a:lnTo>
                  <a:pt x="985" y="600"/>
                </a:lnTo>
                <a:lnTo>
                  <a:pt x="962" y="600"/>
                </a:lnTo>
                <a:lnTo>
                  <a:pt x="939" y="593"/>
                </a:lnTo>
                <a:lnTo>
                  <a:pt x="917" y="579"/>
                </a:lnTo>
                <a:lnTo>
                  <a:pt x="894" y="572"/>
                </a:lnTo>
                <a:lnTo>
                  <a:pt x="871" y="558"/>
                </a:lnTo>
                <a:lnTo>
                  <a:pt x="848" y="551"/>
                </a:lnTo>
                <a:lnTo>
                  <a:pt x="826" y="544"/>
                </a:lnTo>
                <a:lnTo>
                  <a:pt x="803" y="544"/>
                </a:lnTo>
                <a:lnTo>
                  <a:pt x="780" y="544"/>
                </a:lnTo>
                <a:lnTo>
                  <a:pt x="757" y="544"/>
                </a:lnTo>
                <a:lnTo>
                  <a:pt x="735" y="544"/>
                </a:lnTo>
                <a:lnTo>
                  <a:pt x="712" y="537"/>
                </a:lnTo>
                <a:lnTo>
                  <a:pt x="689" y="529"/>
                </a:lnTo>
                <a:lnTo>
                  <a:pt x="667" y="522"/>
                </a:lnTo>
                <a:lnTo>
                  <a:pt x="644" y="515"/>
                </a:lnTo>
                <a:lnTo>
                  <a:pt x="621" y="515"/>
                </a:lnTo>
                <a:lnTo>
                  <a:pt x="598" y="508"/>
                </a:lnTo>
                <a:lnTo>
                  <a:pt x="576" y="501"/>
                </a:lnTo>
                <a:lnTo>
                  <a:pt x="553" y="494"/>
                </a:lnTo>
                <a:lnTo>
                  <a:pt x="530" y="494"/>
                </a:lnTo>
                <a:lnTo>
                  <a:pt x="507" y="487"/>
                </a:lnTo>
                <a:lnTo>
                  <a:pt x="485" y="487"/>
                </a:lnTo>
                <a:lnTo>
                  <a:pt x="462" y="487"/>
                </a:lnTo>
                <a:lnTo>
                  <a:pt x="439" y="494"/>
                </a:lnTo>
                <a:lnTo>
                  <a:pt x="416" y="494"/>
                </a:lnTo>
                <a:lnTo>
                  <a:pt x="394" y="494"/>
                </a:lnTo>
                <a:lnTo>
                  <a:pt x="371" y="494"/>
                </a:lnTo>
                <a:lnTo>
                  <a:pt x="348" y="494"/>
                </a:lnTo>
                <a:lnTo>
                  <a:pt x="325" y="494"/>
                </a:lnTo>
                <a:lnTo>
                  <a:pt x="303" y="487"/>
                </a:lnTo>
                <a:lnTo>
                  <a:pt x="280" y="480"/>
                </a:lnTo>
                <a:lnTo>
                  <a:pt x="257" y="473"/>
                </a:lnTo>
                <a:lnTo>
                  <a:pt x="234" y="466"/>
                </a:lnTo>
                <a:lnTo>
                  <a:pt x="212" y="459"/>
                </a:lnTo>
                <a:lnTo>
                  <a:pt x="189" y="459"/>
                </a:lnTo>
                <a:lnTo>
                  <a:pt x="166" y="459"/>
                </a:lnTo>
                <a:lnTo>
                  <a:pt x="144" y="445"/>
                </a:lnTo>
                <a:lnTo>
                  <a:pt x="121" y="431"/>
                </a:lnTo>
                <a:lnTo>
                  <a:pt x="98" y="416"/>
                </a:lnTo>
                <a:lnTo>
                  <a:pt x="75" y="402"/>
                </a:lnTo>
                <a:lnTo>
                  <a:pt x="53" y="395"/>
                </a:lnTo>
                <a:lnTo>
                  <a:pt x="30" y="395"/>
                </a:lnTo>
                <a:lnTo>
                  <a:pt x="0" y="39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472400"/>
              </a:gs>
              <a:gs pos="100000">
                <a:srgbClr val="66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5434013" y="2333625"/>
            <a:ext cx="820737" cy="293688"/>
          </a:xfrm>
          <a:custGeom>
            <a:avLst/>
            <a:gdLst>
              <a:gd name="T0" fmla="*/ 2147483647 w 517"/>
              <a:gd name="T1" fmla="*/ 2147483647 h 185"/>
              <a:gd name="T2" fmla="*/ 2147483647 w 517"/>
              <a:gd name="T3" fmla="*/ 2147483647 h 185"/>
              <a:gd name="T4" fmla="*/ 2147483647 w 517"/>
              <a:gd name="T5" fmla="*/ 2147483647 h 185"/>
              <a:gd name="T6" fmla="*/ 2147483647 w 517"/>
              <a:gd name="T7" fmla="*/ 2147483647 h 185"/>
              <a:gd name="T8" fmla="*/ 0 w 517"/>
              <a:gd name="T9" fmla="*/ 2147483647 h 185"/>
              <a:gd name="T10" fmla="*/ 0 w 517"/>
              <a:gd name="T11" fmla="*/ 0 h 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7"/>
              <a:gd name="T19" fmla="*/ 0 h 185"/>
              <a:gd name="T20" fmla="*/ 517 w 517"/>
              <a:gd name="T21" fmla="*/ 185 h 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7" h="185">
                <a:moveTo>
                  <a:pt x="516" y="61"/>
                </a:moveTo>
                <a:lnTo>
                  <a:pt x="516" y="184"/>
                </a:lnTo>
                <a:lnTo>
                  <a:pt x="66" y="184"/>
                </a:lnTo>
                <a:lnTo>
                  <a:pt x="66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19" name="Freeform 27"/>
          <p:cNvSpPr>
            <a:spLocks/>
          </p:cNvSpPr>
          <p:nvPr/>
        </p:nvSpPr>
        <p:spPr bwMode="auto">
          <a:xfrm>
            <a:off x="6843713" y="2506663"/>
            <a:ext cx="1201737" cy="192087"/>
          </a:xfrm>
          <a:custGeom>
            <a:avLst/>
            <a:gdLst>
              <a:gd name="T0" fmla="*/ 0 w 757"/>
              <a:gd name="T1" fmla="*/ 0 h 121"/>
              <a:gd name="T2" fmla="*/ 0 w 757"/>
              <a:gd name="T3" fmla="*/ 2147483647 h 121"/>
              <a:gd name="T4" fmla="*/ 2147483647 w 757"/>
              <a:gd name="T5" fmla="*/ 2147483647 h 121"/>
              <a:gd name="T6" fmla="*/ 2147483647 w 757"/>
              <a:gd name="T7" fmla="*/ 2147483647 h 121"/>
              <a:gd name="T8" fmla="*/ 0 60000 65536"/>
              <a:gd name="T9" fmla="*/ 0 60000 65536"/>
              <a:gd name="T10" fmla="*/ 0 60000 65536"/>
              <a:gd name="T11" fmla="*/ 0 60000 65536"/>
              <a:gd name="T12" fmla="*/ 0 w 757"/>
              <a:gd name="T13" fmla="*/ 0 h 121"/>
              <a:gd name="T14" fmla="*/ 757 w 757"/>
              <a:gd name="T15" fmla="*/ 121 h 1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7" h="121">
                <a:moveTo>
                  <a:pt x="0" y="0"/>
                </a:moveTo>
                <a:lnTo>
                  <a:pt x="0" y="116"/>
                </a:lnTo>
                <a:lnTo>
                  <a:pt x="756" y="116"/>
                </a:lnTo>
                <a:lnTo>
                  <a:pt x="756" y="120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3820" name="Group 28"/>
          <p:cNvGrpSpPr>
            <a:grpSpLocks/>
          </p:cNvGrpSpPr>
          <p:nvPr/>
        </p:nvGrpSpPr>
        <p:grpSpPr bwMode="auto">
          <a:xfrm>
            <a:off x="2419350" y="4005263"/>
            <a:ext cx="4097338" cy="655637"/>
            <a:chOff x="1568" y="2816"/>
            <a:chExt cx="2581" cy="413"/>
          </a:xfrm>
        </p:grpSpPr>
        <p:sp>
          <p:nvSpPr>
            <p:cNvPr id="33996" name="Freeform 29"/>
            <p:cNvSpPr>
              <a:spLocks/>
            </p:cNvSpPr>
            <p:nvPr/>
          </p:nvSpPr>
          <p:spPr bwMode="auto">
            <a:xfrm>
              <a:off x="2268" y="2816"/>
              <a:ext cx="1153" cy="141"/>
            </a:xfrm>
            <a:custGeom>
              <a:avLst/>
              <a:gdLst>
                <a:gd name="T0" fmla="*/ 1152 w 1153"/>
                <a:gd name="T1" fmla="*/ 140 h 141"/>
                <a:gd name="T2" fmla="*/ 1128 w 1153"/>
                <a:gd name="T3" fmla="*/ 135 h 141"/>
                <a:gd name="T4" fmla="*/ 1104 w 1153"/>
                <a:gd name="T5" fmla="*/ 123 h 141"/>
                <a:gd name="T6" fmla="*/ 1084 w 1153"/>
                <a:gd name="T7" fmla="*/ 101 h 141"/>
                <a:gd name="T8" fmla="*/ 1060 w 1153"/>
                <a:gd name="T9" fmla="*/ 93 h 141"/>
                <a:gd name="T10" fmla="*/ 1036 w 1153"/>
                <a:gd name="T11" fmla="*/ 84 h 141"/>
                <a:gd name="T12" fmla="*/ 1016 w 1153"/>
                <a:gd name="T13" fmla="*/ 67 h 141"/>
                <a:gd name="T14" fmla="*/ 992 w 1153"/>
                <a:gd name="T15" fmla="*/ 55 h 141"/>
                <a:gd name="T16" fmla="*/ 968 w 1153"/>
                <a:gd name="T17" fmla="*/ 42 h 141"/>
                <a:gd name="T18" fmla="*/ 944 w 1153"/>
                <a:gd name="T19" fmla="*/ 42 h 141"/>
                <a:gd name="T20" fmla="*/ 920 w 1153"/>
                <a:gd name="T21" fmla="*/ 33 h 141"/>
                <a:gd name="T22" fmla="*/ 896 w 1153"/>
                <a:gd name="T23" fmla="*/ 21 h 141"/>
                <a:gd name="T24" fmla="*/ 872 w 1153"/>
                <a:gd name="T25" fmla="*/ 12 h 141"/>
                <a:gd name="T26" fmla="*/ 848 w 1153"/>
                <a:gd name="T27" fmla="*/ 12 h 141"/>
                <a:gd name="T28" fmla="*/ 824 w 1153"/>
                <a:gd name="T29" fmla="*/ 21 h 141"/>
                <a:gd name="T30" fmla="*/ 800 w 1153"/>
                <a:gd name="T31" fmla="*/ 12 h 141"/>
                <a:gd name="T32" fmla="*/ 776 w 1153"/>
                <a:gd name="T33" fmla="*/ 12 h 141"/>
                <a:gd name="T34" fmla="*/ 752 w 1153"/>
                <a:gd name="T35" fmla="*/ 4 h 141"/>
                <a:gd name="T36" fmla="*/ 728 w 1153"/>
                <a:gd name="T37" fmla="*/ 0 h 141"/>
                <a:gd name="T38" fmla="*/ 704 w 1153"/>
                <a:gd name="T39" fmla="*/ 0 h 141"/>
                <a:gd name="T40" fmla="*/ 680 w 1153"/>
                <a:gd name="T41" fmla="*/ 0 h 141"/>
                <a:gd name="T42" fmla="*/ 656 w 1153"/>
                <a:gd name="T43" fmla="*/ 4 h 141"/>
                <a:gd name="T44" fmla="*/ 632 w 1153"/>
                <a:gd name="T45" fmla="*/ 8 h 141"/>
                <a:gd name="T46" fmla="*/ 608 w 1153"/>
                <a:gd name="T47" fmla="*/ 21 h 141"/>
                <a:gd name="T48" fmla="*/ 584 w 1153"/>
                <a:gd name="T49" fmla="*/ 29 h 141"/>
                <a:gd name="T50" fmla="*/ 560 w 1153"/>
                <a:gd name="T51" fmla="*/ 29 h 141"/>
                <a:gd name="T52" fmla="*/ 536 w 1153"/>
                <a:gd name="T53" fmla="*/ 21 h 141"/>
                <a:gd name="T54" fmla="*/ 512 w 1153"/>
                <a:gd name="T55" fmla="*/ 25 h 141"/>
                <a:gd name="T56" fmla="*/ 488 w 1153"/>
                <a:gd name="T57" fmla="*/ 38 h 141"/>
                <a:gd name="T58" fmla="*/ 464 w 1153"/>
                <a:gd name="T59" fmla="*/ 33 h 141"/>
                <a:gd name="T60" fmla="*/ 440 w 1153"/>
                <a:gd name="T61" fmla="*/ 38 h 141"/>
                <a:gd name="T62" fmla="*/ 416 w 1153"/>
                <a:gd name="T63" fmla="*/ 38 h 141"/>
                <a:gd name="T64" fmla="*/ 392 w 1153"/>
                <a:gd name="T65" fmla="*/ 38 h 141"/>
                <a:gd name="T66" fmla="*/ 368 w 1153"/>
                <a:gd name="T67" fmla="*/ 42 h 141"/>
                <a:gd name="T68" fmla="*/ 344 w 1153"/>
                <a:gd name="T69" fmla="*/ 42 h 141"/>
                <a:gd name="T70" fmla="*/ 320 w 1153"/>
                <a:gd name="T71" fmla="*/ 55 h 141"/>
                <a:gd name="T72" fmla="*/ 296 w 1153"/>
                <a:gd name="T73" fmla="*/ 59 h 141"/>
                <a:gd name="T74" fmla="*/ 272 w 1153"/>
                <a:gd name="T75" fmla="*/ 63 h 141"/>
                <a:gd name="T76" fmla="*/ 248 w 1153"/>
                <a:gd name="T77" fmla="*/ 72 h 141"/>
                <a:gd name="T78" fmla="*/ 224 w 1153"/>
                <a:gd name="T79" fmla="*/ 80 h 141"/>
                <a:gd name="T80" fmla="*/ 200 w 1153"/>
                <a:gd name="T81" fmla="*/ 97 h 141"/>
                <a:gd name="T82" fmla="*/ 176 w 1153"/>
                <a:gd name="T83" fmla="*/ 106 h 141"/>
                <a:gd name="T84" fmla="*/ 152 w 1153"/>
                <a:gd name="T85" fmla="*/ 106 h 141"/>
                <a:gd name="T86" fmla="*/ 128 w 1153"/>
                <a:gd name="T87" fmla="*/ 106 h 141"/>
                <a:gd name="T88" fmla="*/ 104 w 1153"/>
                <a:gd name="T89" fmla="*/ 106 h 141"/>
                <a:gd name="T90" fmla="*/ 80 w 1153"/>
                <a:gd name="T91" fmla="*/ 106 h 141"/>
                <a:gd name="T92" fmla="*/ 60 w 1153"/>
                <a:gd name="T93" fmla="*/ 127 h 141"/>
                <a:gd name="T94" fmla="*/ 36 w 1153"/>
                <a:gd name="T95" fmla="*/ 127 h 141"/>
                <a:gd name="T96" fmla="*/ 0 w 1153"/>
                <a:gd name="T97" fmla="*/ 140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3"/>
                <a:gd name="T148" fmla="*/ 0 h 141"/>
                <a:gd name="T149" fmla="*/ 1153 w 1153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3" h="141">
                  <a:moveTo>
                    <a:pt x="0" y="140"/>
                  </a:moveTo>
                  <a:lnTo>
                    <a:pt x="1152" y="140"/>
                  </a:lnTo>
                  <a:lnTo>
                    <a:pt x="1140" y="140"/>
                  </a:lnTo>
                  <a:lnTo>
                    <a:pt x="1128" y="135"/>
                  </a:lnTo>
                  <a:lnTo>
                    <a:pt x="1116" y="131"/>
                  </a:lnTo>
                  <a:lnTo>
                    <a:pt x="1104" y="123"/>
                  </a:lnTo>
                  <a:lnTo>
                    <a:pt x="1092" y="114"/>
                  </a:lnTo>
                  <a:lnTo>
                    <a:pt x="1084" y="101"/>
                  </a:lnTo>
                  <a:lnTo>
                    <a:pt x="1072" y="97"/>
                  </a:lnTo>
                  <a:lnTo>
                    <a:pt x="1060" y="93"/>
                  </a:lnTo>
                  <a:lnTo>
                    <a:pt x="1048" y="89"/>
                  </a:lnTo>
                  <a:lnTo>
                    <a:pt x="1036" y="84"/>
                  </a:lnTo>
                  <a:lnTo>
                    <a:pt x="1024" y="80"/>
                  </a:lnTo>
                  <a:lnTo>
                    <a:pt x="1016" y="67"/>
                  </a:lnTo>
                  <a:lnTo>
                    <a:pt x="1004" y="63"/>
                  </a:lnTo>
                  <a:lnTo>
                    <a:pt x="992" y="55"/>
                  </a:lnTo>
                  <a:lnTo>
                    <a:pt x="980" y="46"/>
                  </a:lnTo>
                  <a:lnTo>
                    <a:pt x="968" y="42"/>
                  </a:lnTo>
                  <a:lnTo>
                    <a:pt x="956" y="42"/>
                  </a:lnTo>
                  <a:lnTo>
                    <a:pt x="944" y="42"/>
                  </a:lnTo>
                  <a:lnTo>
                    <a:pt x="932" y="42"/>
                  </a:lnTo>
                  <a:lnTo>
                    <a:pt x="920" y="33"/>
                  </a:lnTo>
                  <a:lnTo>
                    <a:pt x="908" y="29"/>
                  </a:lnTo>
                  <a:lnTo>
                    <a:pt x="896" y="21"/>
                  </a:lnTo>
                  <a:lnTo>
                    <a:pt x="884" y="16"/>
                  </a:lnTo>
                  <a:lnTo>
                    <a:pt x="872" y="12"/>
                  </a:lnTo>
                  <a:lnTo>
                    <a:pt x="860" y="12"/>
                  </a:lnTo>
                  <a:lnTo>
                    <a:pt x="848" y="12"/>
                  </a:lnTo>
                  <a:lnTo>
                    <a:pt x="836" y="21"/>
                  </a:lnTo>
                  <a:lnTo>
                    <a:pt x="824" y="21"/>
                  </a:lnTo>
                  <a:lnTo>
                    <a:pt x="812" y="16"/>
                  </a:lnTo>
                  <a:lnTo>
                    <a:pt x="800" y="12"/>
                  </a:lnTo>
                  <a:lnTo>
                    <a:pt x="788" y="12"/>
                  </a:lnTo>
                  <a:lnTo>
                    <a:pt x="776" y="12"/>
                  </a:lnTo>
                  <a:lnTo>
                    <a:pt x="764" y="8"/>
                  </a:lnTo>
                  <a:lnTo>
                    <a:pt x="752" y="4"/>
                  </a:lnTo>
                  <a:lnTo>
                    <a:pt x="740" y="4"/>
                  </a:lnTo>
                  <a:lnTo>
                    <a:pt x="728" y="0"/>
                  </a:lnTo>
                  <a:lnTo>
                    <a:pt x="716" y="0"/>
                  </a:lnTo>
                  <a:lnTo>
                    <a:pt x="704" y="0"/>
                  </a:lnTo>
                  <a:lnTo>
                    <a:pt x="692" y="0"/>
                  </a:lnTo>
                  <a:lnTo>
                    <a:pt x="680" y="0"/>
                  </a:lnTo>
                  <a:lnTo>
                    <a:pt x="668" y="4"/>
                  </a:lnTo>
                  <a:lnTo>
                    <a:pt x="656" y="4"/>
                  </a:lnTo>
                  <a:lnTo>
                    <a:pt x="644" y="8"/>
                  </a:lnTo>
                  <a:lnTo>
                    <a:pt x="632" y="8"/>
                  </a:lnTo>
                  <a:lnTo>
                    <a:pt x="620" y="12"/>
                  </a:lnTo>
                  <a:lnTo>
                    <a:pt x="608" y="21"/>
                  </a:lnTo>
                  <a:lnTo>
                    <a:pt x="596" y="29"/>
                  </a:lnTo>
                  <a:lnTo>
                    <a:pt x="584" y="29"/>
                  </a:lnTo>
                  <a:lnTo>
                    <a:pt x="572" y="29"/>
                  </a:lnTo>
                  <a:lnTo>
                    <a:pt x="560" y="29"/>
                  </a:lnTo>
                  <a:lnTo>
                    <a:pt x="548" y="25"/>
                  </a:lnTo>
                  <a:lnTo>
                    <a:pt x="536" y="21"/>
                  </a:lnTo>
                  <a:lnTo>
                    <a:pt x="524" y="25"/>
                  </a:lnTo>
                  <a:lnTo>
                    <a:pt x="512" y="25"/>
                  </a:lnTo>
                  <a:lnTo>
                    <a:pt x="500" y="33"/>
                  </a:lnTo>
                  <a:lnTo>
                    <a:pt x="488" y="38"/>
                  </a:lnTo>
                  <a:lnTo>
                    <a:pt x="476" y="33"/>
                  </a:lnTo>
                  <a:lnTo>
                    <a:pt x="464" y="33"/>
                  </a:lnTo>
                  <a:lnTo>
                    <a:pt x="452" y="38"/>
                  </a:lnTo>
                  <a:lnTo>
                    <a:pt x="440" y="38"/>
                  </a:lnTo>
                  <a:lnTo>
                    <a:pt x="428" y="38"/>
                  </a:lnTo>
                  <a:lnTo>
                    <a:pt x="416" y="38"/>
                  </a:lnTo>
                  <a:lnTo>
                    <a:pt x="404" y="33"/>
                  </a:lnTo>
                  <a:lnTo>
                    <a:pt x="392" y="38"/>
                  </a:lnTo>
                  <a:lnTo>
                    <a:pt x="380" y="42"/>
                  </a:lnTo>
                  <a:lnTo>
                    <a:pt x="368" y="42"/>
                  </a:lnTo>
                  <a:lnTo>
                    <a:pt x="356" y="42"/>
                  </a:lnTo>
                  <a:lnTo>
                    <a:pt x="344" y="42"/>
                  </a:lnTo>
                  <a:lnTo>
                    <a:pt x="332" y="46"/>
                  </a:lnTo>
                  <a:lnTo>
                    <a:pt x="320" y="55"/>
                  </a:lnTo>
                  <a:lnTo>
                    <a:pt x="308" y="59"/>
                  </a:lnTo>
                  <a:lnTo>
                    <a:pt x="296" y="59"/>
                  </a:lnTo>
                  <a:lnTo>
                    <a:pt x="284" y="59"/>
                  </a:lnTo>
                  <a:lnTo>
                    <a:pt x="272" y="63"/>
                  </a:lnTo>
                  <a:lnTo>
                    <a:pt x="260" y="67"/>
                  </a:lnTo>
                  <a:lnTo>
                    <a:pt x="248" y="72"/>
                  </a:lnTo>
                  <a:lnTo>
                    <a:pt x="236" y="76"/>
                  </a:lnTo>
                  <a:lnTo>
                    <a:pt x="224" y="80"/>
                  </a:lnTo>
                  <a:lnTo>
                    <a:pt x="212" y="89"/>
                  </a:lnTo>
                  <a:lnTo>
                    <a:pt x="200" y="97"/>
                  </a:lnTo>
                  <a:lnTo>
                    <a:pt x="188" y="101"/>
                  </a:lnTo>
                  <a:lnTo>
                    <a:pt x="176" y="106"/>
                  </a:lnTo>
                  <a:lnTo>
                    <a:pt x="164" y="106"/>
                  </a:lnTo>
                  <a:lnTo>
                    <a:pt x="152" y="106"/>
                  </a:lnTo>
                  <a:lnTo>
                    <a:pt x="140" y="106"/>
                  </a:lnTo>
                  <a:lnTo>
                    <a:pt x="128" y="106"/>
                  </a:lnTo>
                  <a:lnTo>
                    <a:pt x="116" y="106"/>
                  </a:lnTo>
                  <a:lnTo>
                    <a:pt x="104" y="106"/>
                  </a:lnTo>
                  <a:lnTo>
                    <a:pt x="92" y="106"/>
                  </a:lnTo>
                  <a:lnTo>
                    <a:pt x="80" y="106"/>
                  </a:lnTo>
                  <a:lnTo>
                    <a:pt x="68" y="114"/>
                  </a:lnTo>
                  <a:lnTo>
                    <a:pt x="60" y="127"/>
                  </a:lnTo>
                  <a:lnTo>
                    <a:pt x="48" y="127"/>
                  </a:lnTo>
                  <a:lnTo>
                    <a:pt x="36" y="127"/>
                  </a:lnTo>
                  <a:lnTo>
                    <a:pt x="24" y="131"/>
                  </a:lnTo>
                  <a:lnTo>
                    <a:pt x="0" y="140"/>
                  </a:lnTo>
                </a:path>
              </a:pathLst>
            </a:custGeom>
            <a:gradFill rotWithShape="0">
              <a:gsLst>
                <a:gs pos="0">
                  <a:srgbClr val="00B247"/>
                </a:gs>
                <a:gs pos="100000">
                  <a:srgbClr val="00FF66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97" name="Freeform 30"/>
            <p:cNvSpPr>
              <a:spLocks/>
            </p:cNvSpPr>
            <p:nvPr/>
          </p:nvSpPr>
          <p:spPr bwMode="auto">
            <a:xfrm>
              <a:off x="1812" y="2948"/>
              <a:ext cx="2005" cy="145"/>
            </a:xfrm>
            <a:custGeom>
              <a:avLst/>
              <a:gdLst>
                <a:gd name="T0" fmla="*/ 1936 w 2005"/>
                <a:gd name="T1" fmla="*/ 124 h 145"/>
                <a:gd name="T2" fmla="*/ 1912 w 2005"/>
                <a:gd name="T3" fmla="*/ 120 h 145"/>
                <a:gd name="T4" fmla="*/ 1892 w 2005"/>
                <a:gd name="T5" fmla="*/ 104 h 145"/>
                <a:gd name="T6" fmla="*/ 1872 w 2005"/>
                <a:gd name="T7" fmla="*/ 88 h 145"/>
                <a:gd name="T8" fmla="*/ 1848 w 2005"/>
                <a:gd name="T9" fmla="*/ 84 h 145"/>
                <a:gd name="T10" fmla="*/ 1824 w 2005"/>
                <a:gd name="T11" fmla="*/ 84 h 145"/>
                <a:gd name="T12" fmla="*/ 1800 w 2005"/>
                <a:gd name="T13" fmla="*/ 72 h 145"/>
                <a:gd name="T14" fmla="*/ 1776 w 2005"/>
                <a:gd name="T15" fmla="*/ 68 h 145"/>
                <a:gd name="T16" fmla="*/ 1752 w 2005"/>
                <a:gd name="T17" fmla="*/ 56 h 145"/>
                <a:gd name="T18" fmla="*/ 1728 w 2005"/>
                <a:gd name="T19" fmla="*/ 48 h 145"/>
                <a:gd name="T20" fmla="*/ 1704 w 2005"/>
                <a:gd name="T21" fmla="*/ 44 h 145"/>
                <a:gd name="T22" fmla="*/ 1680 w 2005"/>
                <a:gd name="T23" fmla="*/ 36 h 145"/>
                <a:gd name="T24" fmla="*/ 1660 w 2005"/>
                <a:gd name="T25" fmla="*/ 16 h 145"/>
                <a:gd name="T26" fmla="*/ 1636 w 2005"/>
                <a:gd name="T27" fmla="*/ 8 h 145"/>
                <a:gd name="T28" fmla="*/ 408 w 2005"/>
                <a:gd name="T29" fmla="*/ 0 h 145"/>
                <a:gd name="T30" fmla="*/ 384 w 2005"/>
                <a:gd name="T31" fmla="*/ 8 h 145"/>
                <a:gd name="T32" fmla="*/ 360 w 2005"/>
                <a:gd name="T33" fmla="*/ 8 h 145"/>
                <a:gd name="T34" fmla="*/ 336 w 2005"/>
                <a:gd name="T35" fmla="*/ 8 h 145"/>
                <a:gd name="T36" fmla="*/ 312 w 2005"/>
                <a:gd name="T37" fmla="*/ 16 h 145"/>
                <a:gd name="T38" fmla="*/ 288 w 2005"/>
                <a:gd name="T39" fmla="*/ 16 h 145"/>
                <a:gd name="T40" fmla="*/ 268 w 2005"/>
                <a:gd name="T41" fmla="*/ 28 h 145"/>
                <a:gd name="T42" fmla="*/ 244 w 2005"/>
                <a:gd name="T43" fmla="*/ 28 h 145"/>
                <a:gd name="T44" fmla="*/ 228 w 2005"/>
                <a:gd name="T45" fmla="*/ 40 h 145"/>
                <a:gd name="T46" fmla="*/ 204 w 2005"/>
                <a:gd name="T47" fmla="*/ 48 h 145"/>
                <a:gd name="T48" fmla="*/ 180 w 2005"/>
                <a:gd name="T49" fmla="*/ 56 h 145"/>
                <a:gd name="T50" fmla="*/ 156 w 2005"/>
                <a:gd name="T51" fmla="*/ 72 h 145"/>
                <a:gd name="T52" fmla="*/ 132 w 2005"/>
                <a:gd name="T53" fmla="*/ 84 h 145"/>
                <a:gd name="T54" fmla="*/ 108 w 2005"/>
                <a:gd name="T55" fmla="*/ 100 h 145"/>
                <a:gd name="T56" fmla="*/ 84 w 2005"/>
                <a:gd name="T57" fmla="*/ 112 h 145"/>
                <a:gd name="T58" fmla="*/ 64 w 2005"/>
                <a:gd name="T59" fmla="*/ 112 h 145"/>
                <a:gd name="T60" fmla="*/ 40 w 2005"/>
                <a:gd name="T61" fmla="*/ 116 h 145"/>
                <a:gd name="T62" fmla="*/ 16 w 2005"/>
                <a:gd name="T63" fmla="*/ 120 h 145"/>
                <a:gd name="T64" fmla="*/ 0 w 2005"/>
                <a:gd name="T65" fmla="*/ 144 h 145"/>
                <a:gd name="T66" fmla="*/ 1992 w 2005"/>
                <a:gd name="T67" fmla="*/ 140 h 145"/>
                <a:gd name="T68" fmla="*/ 1968 w 2005"/>
                <a:gd name="T69" fmla="*/ 140 h 145"/>
                <a:gd name="T70" fmla="*/ 1952 w 2005"/>
                <a:gd name="T71" fmla="*/ 124 h 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5"/>
                <a:gd name="T109" fmla="*/ 0 h 145"/>
                <a:gd name="T110" fmla="*/ 2005 w 2005"/>
                <a:gd name="T111" fmla="*/ 145 h 1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5" h="145">
                  <a:moveTo>
                    <a:pt x="1952" y="124"/>
                  </a:moveTo>
                  <a:lnTo>
                    <a:pt x="1936" y="124"/>
                  </a:lnTo>
                  <a:lnTo>
                    <a:pt x="1924" y="128"/>
                  </a:lnTo>
                  <a:lnTo>
                    <a:pt x="1912" y="120"/>
                  </a:lnTo>
                  <a:lnTo>
                    <a:pt x="1904" y="108"/>
                  </a:lnTo>
                  <a:lnTo>
                    <a:pt x="1892" y="104"/>
                  </a:lnTo>
                  <a:lnTo>
                    <a:pt x="1884" y="92"/>
                  </a:lnTo>
                  <a:lnTo>
                    <a:pt x="1872" y="88"/>
                  </a:lnTo>
                  <a:lnTo>
                    <a:pt x="1860" y="84"/>
                  </a:lnTo>
                  <a:lnTo>
                    <a:pt x="1848" y="84"/>
                  </a:lnTo>
                  <a:lnTo>
                    <a:pt x="1836" y="88"/>
                  </a:lnTo>
                  <a:lnTo>
                    <a:pt x="1824" y="84"/>
                  </a:lnTo>
                  <a:lnTo>
                    <a:pt x="1812" y="76"/>
                  </a:lnTo>
                  <a:lnTo>
                    <a:pt x="1800" y="72"/>
                  </a:lnTo>
                  <a:lnTo>
                    <a:pt x="1788" y="64"/>
                  </a:lnTo>
                  <a:lnTo>
                    <a:pt x="1776" y="68"/>
                  </a:lnTo>
                  <a:lnTo>
                    <a:pt x="1764" y="68"/>
                  </a:lnTo>
                  <a:lnTo>
                    <a:pt x="1752" y="56"/>
                  </a:lnTo>
                  <a:lnTo>
                    <a:pt x="1740" y="48"/>
                  </a:lnTo>
                  <a:lnTo>
                    <a:pt x="1728" y="48"/>
                  </a:lnTo>
                  <a:lnTo>
                    <a:pt x="1716" y="44"/>
                  </a:lnTo>
                  <a:lnTo>
                    <a:pt x="1704" y="44"/>
                  </a:lnTo>
                  <a:lnTo>
                    <a:pt x="1692" y="44"/>
                  </a:lnTo>
                  <a:lnTo>
                    <a:pt x="1680" y="36"/>
                  </a:lnTo>
                  <a:lnTo>
                    <a:pt x="1668" y="28"/>
                  </a:lnTo>
                  <a:lnTo>
                    <a:pt x="1660" y="16"/>
                  </a:lnTo>
                  <a:lnTo>
                    <a:pt x="1648" y="12"/>
                  </a:lnTo>
                  <a:lnTo>
                    <a:pt x="1636" y="8"/>
                  </a:lnTo>
                  <a:lnTo>
                    <a:pt x="1624" y="4"/>
                  </a:lnTo>
                  <a:lnTo>
                    <a:pt x="408" y="0"/>
                  </a:lnTo>
                  <a:lnTo>
                    <a:pt x="396" y="8"/>
                  </a:lnTo>
                  <a:lnTo>
                    <a:pt x="384" y="8"/>
                  </a:lnTo>
                  <a:lnTo>
                    <a:pt x="372" y="12"/>
                  </a:lnTo>
                  <a:lnTo>
                    <a:pt x="360" y="8"/>
                  </a:lnTo>
                  <a:lnTo>
                    <a:pt x="348" y="8"/>
                  </a:lnTo>
                  <a:lnTo>
                    <a:pt x="336" y="8"/>
                  </a:lnTo>
                  <a:lnTo>
                    <a:pt x="324" y="8"/>
                  </a:lnTo>
                  <a:lnTo>
                    <a:pt x="312" y="16"/>
                  </a:lnTo>
                  <a:lnTo>
                    <a:pt x="300" y="16"/>
                  </a:lnTo>
                  <a:lnTo>
                    <a:pt x="288" y="16"/>
                  </a:lnTo>
                  <a:lnTo>
                    <a:pt x="280" y="28"/>
                  </a:lnTo>
                  <a:lnTo>
                    <a:pt x="268" y="28"/>
                  </a:lnTo>
                  <a:lnTo>
                    <a:pt x="256" y="28"/>
                  </a:lnTo>
                  <a:lnTo>
                    <a:pt x="244" y="28"/>
                  </a:lnTo>
                  <a:lnTo>
                    <a:pt x="232" y="28"/>
                  </a:lnTo>
                  <a:lnTo>
                    <a:pt x="228" y="40"/>
                  </a:lnTo>
                  <a:lnTo>
                    <a:pt x="216" y="44"/>
                  </a:lnTo>
                  <a:lnTo>
                    <a:pt x="204" y="48"/>
                  </a:lnTo>
                  <a:lnTo>
                    <a:pt x="192" y="52"/>
                  </a:lnTo>
                  <a:lnTo>
                    <a:pt x="180" y="56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44" y="76"/>
                  </a:lnTo>
                  <a:lnTo>
                    <a:pt x="132" y="84"/>
                  </a:lnTo>
                  <a:lnTo>
                    <a:pt x="120" y="88"/>
                  </a:lnTo>
                  <a:lnTo>
                    <a:pt x="108" y="100"/>
                  </a:lnTo>
                  <a:lnTo>
                    <a:pt x="96" y="108"/>
                  </a:lnTo>
                  <a:lnTo>
                    <a:pt x="84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2" y="112"/>
                  </a:lnTo>
                  <a:lnTo>
                    <a:pt x="40" y="116"/>
                  </a:lnTo>
                  <a:lnTo>
                    <a:pt x="28" y="120"/>
                  </a:lnTo>
                  <a:lnTo>
                    <a:pt x="16" y="120"/>
                  </a:lnTo>
                  <a:lnTo>
                    <a:pt x="8" y="132"/>
                  </a:lnTo>
                  <a:lnTo>
                    <a:pt x="0" y="144"/>
                  </a:lnTo>
                  <a:lnTo>
                    <a:pt x="2004" y="144"/>
                  </a:lnTo>
                  <a:lnTo>
                    <a:pt x="1992" y="140"/>
                  </a:lnTo>
                  <a:lnTo>
                    <a:pt x="1980" y="140"/>
                  </a:lnTo>
                  <a:lnTo>
                    <a:pt x="1968" y="140"/>
                  </a:lnTo>
                  <a:lnTo>
                    <a:pt x="1952" y="124"/>
                  </a:lnTo>
                </a:path>
              </a:pathLst>
            </a:custGeom>
            <a:solidFill>
              <a:srgbClr val="00FF66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98" name="Freeform 31"/>
            <p:cNvSpPr>
              <a:spLocks/>
            </p:cNvSpPr>
            <p:nvPr/>
          </p:nvSpPr>
          <p:spPr bwMode="auto">
            <a:xfrm>
              <a:off x="1568" y="3092"/>
              <a:ext cx="2581" cy="137"/>
            </a:xfrm>
            <a:custGeom>
              <a:avLst/>
              <a:gdLst>
                <a:gd name="T0" fmla="*/ 248 w 2581"/>
                <a:gd name="T1" fmla="*/ 0 h 137"/>
                <a:gd name="T2" fmla="*/ 232 w 2581"/>
                <a:gd name="T3" fmla="*/ 8 h 137"/>
                <a:gd name="T4" fmla="*/ 220 w 2581"/>
                <a:gd name="T5" fmla="*/ 12 h 137"/>
                <a:gd name="T6" fmla="*/ 216 w 2581"/>
                <a:gd name="T7" fmla="*/ 24 h 137"/>
                <a:gd name="T8" fmla="*/ 204 w 2581"/>
                <a:gd name="T9" fmla="*/ 28 h 137"/>
                <a:gd name="T10" fmla="*/ 192 w 2581"/>
                <a:gd name="T11" fmla="*/ 32 h 137"/>
                <a:gd name="T12" fmla="*/ 180 w 2581"/>
                <a:gd name="T13" fmla="*/ 40 h 137"/>
                <a:gd name="T14" fmla="*/ 168 w 2581"/>
                <a:gd name="T15" fmla="*/ 44 h 137"/>
                <a:gd name="T16" fmla="*/ 156 w 2581"/>
                <a:gd name="T17" fmla="*/ 48 h 137"/>
                <a:gd name="T18" fmla="*/ 144 w 2581"/>
                <a:gd name="T19" fmla="*/ 52 h 137"/>
                <a:gd name="T20" fmla="*/ 132 w 2581"/>
                <a:gd name="T21" fmla="*/ 60 h 137"/>
                <a:gd name="T22" fmla="*/ 120 w 2581"/>
                <a:gd name="T23" fmla="*/ 68 h 137"/>
                <a:gd name="T24" fmla="*/ 108 w 2581"/>
                <a:gd name="T25" fmla="*/ 76 h 137"/>
                <a:gd name="T26" fmla="*/ 96 w 2581"/>
                <a:gd name="T27" fmla="*/ 80 h 137"/>
                <a:gd name="T28" fmla="*/ 84 w 2581"/>
                <a:gd name="T29" fmla="*/ 76 h 137"/>
                <a:gd name="T30" fmla="*/ 72 w 2581"/>
                <a:gd name="T31" fmla="*/ 84 h 137"/>
                <a:gd name="T32" fmla="*/ 68 w 2581"/>
                <a:gd name="T33" fmla="*/ 96 h 137"/>
                <a:gd name="T34" fmla="*/ 56 w 2581"/>
                <a:gd name="T35" fmla="*/ 104 h 137"/>
                <a:gd name="T36" fmla="*/ 44 w 2581"/>
                <a:gd name="T37" fmla="*/ 116 h 137"/>
                <a:gd name="T38" fmla="*/ 32 w 2581"/>
                <a:gd name="T39" fmla="*/ 112 h 137"/>
                <a:gd name="T40" fmla="*/ 24 w 2581"/>
                <a:gd name="T41" fmla="*/ 124 h 137"/>
                <a:gd name="T42" fmla="*/ 12 w 2581"/>
                <a:gd name="T43" fmla="*/ 124 h 137"/>
                <a:gd name="T44" fmla="*/ 0 w 2581"/>
                <a:gd name="T45" fmla="*/ 136 h 137"/>
                <a:gd name="T46" fmla="*/ 2580 w 2581"/>
                <a:gd name="T47" fmla="*/ 136 h 137"/>
                <a:gd name="T48" fmla="*/ 2568 w 2581"/>
                <a:gd name="T49" fmla="*/ 136 h 137"/>
                <a:gd name="T50" fmla="*/ 2556 w 2581"/>
                <a:gd name="T51" fmla="*/ 132 h 137"/>
                <a:gd name="T52" fmla="*/ 2548 w 2581"/>
                <a:gd name="T53" fmla="*/ 120 h 137"/>
                <a:gd name="T54" fmla="*/ 2536 w 2581"/>
                <a:gd name="T55" fmla="*/ 112 h 137"/>
                <a:gd name="T56" fmla="*/ 2524 w 2581"/>
                <a:gd name="T57" fmla="*/ 108 h 137"/>
                <a:gd name="T58" fmla="*/ 2512 w 2581"/>
                <a:gd name="T59" fmla="*/ 108 h 137"/>
                <a:gd name="T60" fmla="*/ 2500 w 2581"/>
                <a:gd name="T61" fmla="*/ 104 h 137"/>
                <a:gd name="T62" fmla="*/ 2488 w 2581"/>
                <a:gd name="T63" fmla="*/ 104 h 137"/>
                <a:gd name="T64" fmla="*/ 2476 w 2581"/>
                <a:gd name="T65" fmla="*/ 96 h 137"/>
                <a:gd name="T66" fmla="*/ 2468 w 2581"/>
                <a:gd name="T67" fmla="*/ 84 h 137"/>
                <a:gd name="T68" fmla="*/ 2456 w 2581"/>
                <a:gd name="T69" fmla="*/ 80 h 137"/>
                <a:gd name="T70" fmla="*/ 2444 w 2581"/>
                <a:gd name="T71" fmla="*/ 76 h 137"/>
                <a:gd name="T72" fmla="*/ 2432 w 2581"/>
                <a:gd name="T73" fmla="*/ 68 h 137"/>
                <a:gd name="T74" fmla="*/ 2420 w 2581"/>
                <a:gd name="T75" fmla="*/ 64 h 137"/>
                <a:gd name="T76" fmla="*/ 2408 w 2581"/>
                <a:gd name="T77" fmla="*/ 64 h 137"/>
                <a:gd name="T78" fmla="*/ 2396 w 2581"/>
                <a:gd name="T79" fmla="*/ 60 h 137"/>
                <a:gd name="T80" fmla="*/ 2384 w 2581"/>
                <a:gd name="T81" fmla="*/ 56 h 137"/>
                <a:gd name="T82" fmla="*/ 2372 w 2581"/>
                <a:gd name="T83" fmla="*/ 52 h 137"/>
                <a:gd name="T84" fmla="*/ 2360 w 2581"/>
                <a:gd name="T85" fmla="*/ 48 h 137"/>
                <a:gd name="T86" fmla="*/ 2348 w 2581"/>
                <a:gd name="T87" fmla="*/ 44 h 137"/>
                <a:gd name="T88" fmla="*/ 2336 w 2581"/>
                <a:gd name="T89" fmla="*/ 44 h 137"/>
                <a:gd name="T90" fmla="*/ 2324 w 2581"/>
                <a:gd name="T91" fmla="*/ 40 h 137"/>
                <a:gd name="T92" fmla="*/ 2312 w 2581"/>
                <a:gd name="T93" fmla="*/ 40 h 137"/>
                <a:gd name="T94" fmla="*/ 2304 w 2581"/>
                <a:gd name="T95" fmla="*/ 28 h 137"/>
                <a:gd name="T96" fmla="*/ 2296 w 2581"/>
                <a:gd name="T97" fmla="*/ 16 h 137"/>
                <a:gd name="T98" fmla="*/ 2284 w 2581"/>
                <a:gd name="T99" fmla="*/ 12 h 137"/>
                <a:gd name="T100" fmla="*/ 2272 w 2581"/>
                <a:gd name="T101" fmla="*/ 4 h 137"/>
                <a:gd name="T102" fmla="*/ 2260 w 2581"/>
                <a:gd name="T103" fmla="*/ 0 h 137"/>
                <a:gd name="T104" fmla="*/ 2248 w 2581"/>
                <a:gd name="T105" fmla="*/ 0 h 137"/>
                <a:gd name="T106" fmla="*/ 248 w 2581"/>
                <a:gd name="T107" fmla="*/ 0 h 1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1"/>
                <a:gd name="T163" fmla="*/ 0 h 137"/>
                <a:gd name="T164" fmla="*/ 2581 w 2581"/>
                <a:gd name="T165" fmla="*/ 137 h 1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1" h="137">
                  <a:moveTo>
                    <a:pt x="248" y="0"/>
                  </a:moveTo>
                  <a:lnTo>
                    <a:pt x="232" y="8"/>
                  </a:lnTo>
                  <a:lnTo>
                    <a:pt x="220" y="12"/>
                  </a:lnTo>
                  <a:lnTo>
                    <a:pt x="216" y="24"/>
                  </a:lnTo>
                  <a:lnTo>
                    <a:pt x="204" y="28"/>
                  </a:lnTo>
                  <a:lnTo>
                    <a:pt x="192" y="32"/>
                  </a:lnTo>
                  <a:lnTo>
                    <a:pt x="180" y="40"/>
                  </a:lnTo>
                  <a:lnTo>
                    <a:pt x="168" y="44"/>
                  </a:lnTo>
                  <a:lnTo>
                    <a:pt x="156" y="48"/>
                  </a:lnTo>
                  <a:lnTo>
                    <a:pt x="144" y="52"/>
                  </a:lnTo>
                  <a:lnTo>
                    <a:pt x="132" y="60"/>
                  </a:lnTo>
                  <a:lnTo>
                    <a:pt x="120" y="68"/>
                  </a:lnTo>
                  <a:lnTo>
                    <a:pt x="108" y="76"/>
                  </a:lnTo>
                  <a:lnTo>
                    <a:pt x="96" y="80"/>
                  </a:lnTo>
                  <a:lnTo>
                    <a:pt x="84" y="76"/>
                  </a:lnTo>
                  <a:lnTo>
                    <a:pt x="72" y="84"/>
                  </a:lnTo>
                  <a:lnTo>
                    <a:pt x="68" y="96"/>
                  </a:lnTo>
                  <a:lnTo>
                    <a:pt x="56" y="104"/>
                  </a:lnTo>
                  <a:lnTo>
                    <a:pt x="44" y="116"/>
                  </a:lnTo>
                  <a:lnTo>
                    <a:pt x="32" y="112"/>
                  </a:lnTo>
                  <a:lnTo>
                    <a:pt x="24" y="124"/>
                  </a:lnTo>
                  <a:lnTo>
                    <a:pt x="12" y="124"/>
                  </a:lnTo>
                  <a:lnTo>
                    <a:pt x="0" y="136"/>
                  </a:lnTo>
                  <a:lnTo>
                    <a:pt x="2580" y="136"/>
                  </a:lnTo>
                  <a:lnTo>
                    <a:pt x="2568" y="136"/>
                  </a:lnTo>
                  <a:lnTo>
                    <a:pt x="2556" y="132"/>
                  </a:lnTo>
                  <a:lnTo>
                    <a:pt x="2548" y="120"/>
                  </a:lnTo>
                  <a:lnTo>
                    <a:pt x="2536" y="112"/>
                  </a:lnTo>
                  <a:lnTo>
                    <a:pt x="2524" y="108"/>
                  </a:lnTo>
                  <a:lnTo>
                    <a:pt x="2512" y="108"/>
                  </a:lnTo>
                  <a:lnTo>
                    <a:pt x="2500" y="104"/>
                  </a:lnTo>
                  <a:lnTo>
                    <a:pt x="2488" y="104"/>
                  </a:lnTo>
                  <a:lnTo>
                    <a:pt x="2476" y="96"/>
                  </a:lnTo>
                  <a:lnTo>
                    <a:pt x="2468" y="84"/>
                  </a:lnTo>
                  <a:lnTo>
                    <a:pt x="2456" y="80"/>
                  </a:lnTo>
                  <a:lnTo>
                    <a:pt x="2444" y="76"/>
                  </a:lnTo>
                  <a:lnTo>
                    <a:pt x="2432" y="68"/>
                  </a:lnTo>
                  <a:lnTo>
                    <a:pt x="2420" y="64"/>
                  </a:lnTo>
                  <a:lnTo>
                    <a:pt x="2408" y="64"/>
                  </a:lnTo>
                  <a:lnTo>
                    <a:pt x="2396" y="60"/>
                  </a:lnTo>
                  <a:lnTo>
                    <a:pt x="2384" y="56"/>
                  </a:lnTo>
                  <a:lnTo>
                    <a:pt x="2372" y="52"/>
                  </a:lnTo>
                  <a:lnTo>
                    <a:pt x="2360" y="48"/>
                  </a:lnTo>
                  <a:lnTo>
                    <a:pt x="2348" y="44"/>
                  </a:lnTo>
                  <a:lnTo>
                    <a:pt x="2336" y="44"/>
                  </a:lnTo>
                  <a:lnTo>
                    <a:pt x="2324" y="40"/>
                  </a:lnTo>
                  <a:lnTo>
                    <a:pt x="2312" y="40"/>
                  </a:lnTo>
                  <a:lnTo>
                    <a:pt x="2304" y="28"/>
                  </a:lnTo>
                  <a:lnTo>
                    <a:pt x="2296" y="16"/>
                  </a:lnTo>
                  <a:lnTo>
                    <a:pt x="2284" y="12"/>
                  </a:lnTo>
                  <a:lnTo>
                    <a:pt x="2272" y="4"/>
                  </a:lnTo>
                  <a:lnTo>
                    <a:pt x="2260" y="0"/>
                  </a:lnTo>
                  <a:lnTo>
                    <a:pt x="2248" y="0"/>
                  </a:lnTo>
                  <a:lnTo>
                    <a:pt x="248" y="0"/>
                  </a:lnTo>
                </a:path>
              </a:pathLst>
            </a:custGeom>
            <a:gradFill rotWithShape="0">
              <a:gsLst>
                <a:gs pos="0">
                  <a:srgbClr val="00FF66"/>
                </a:gs>
                <a:gs pos="100000">
                  <a:srgbClr val="0066CC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3403600" y="1422400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Opening of the </a:t>
            </a:r>
            <a:r>
              <a:rPr lang="fr-FR" b="1">
                <a:latin typeface="Times New Roman" pitchFamily="18" charset="0"/>
              </a:rPr>
              <a:t>wells</a:t>
            </a:r>
            <a:endParaRPr lang="en-US" b="1">
              <a:latin typeface="Times New Roman" pitchFamily="18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454400" y="4141788"/>
            <a:ext cx="1854200" cy="484187"/>
            <a:chOff x="2220" y="2902"/>
            <a:chExt cx="1168" cy="305"/>
          </a:xfrm>
        </p:grpSpPr>
        <p:sp>
          <p:nvSpPr>
            <p:cNvPr id="33994" name="Rectangle 34"/>
            <p:cNvSpPr>
              <a:spLocks noChangeArrowheads="1"/>
            </p:cNvSpPr>
            <p:nvPr/>
          </p:nvSpPr>
          <p:spPr bwMode="auto">
            <a:xfrm>
              <a:off x="2220" y="2902"/>
              <a:ext cx="25" cy="277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95" name="Rectangle 35"/>
            <p:cNvSpPr>
              <a:spLocks noChangeArrowheads="1"/>
            </p:cNvSpPr>
            <p:nvPr/>
          </p:nvSpPr>
          <p:spPr bwMode="auto">
            <a:xfrm>
              <a:off x="3363" y="2930"/>
              <a:ext cx="25" cy="277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454400" y="3840163"/>
            <a:ext cx="1854200" cy="349250"/>
            <a:chOff x="2220" y="2712"/>
            <a:chExt cx="1168" cy="220"/>
          </a:xfrm>
        </p:grpSpPr>
        <p:sp>
          <p:nvSpPr>
            <p:cNvPr id="33992" name="Rectangle 37"/>
            <p:cNvSpPr>
              <a:spLocks noChangeArrowheads="1"/>
            </p:cNvSpPr>
            <p:nvPr/>
          </p:nvSpPr>
          <p:spPr bwMode="auto">
            <a:xfrm>
              <a:off x="2220" y="2712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93" name="Rectangle 38"/>
            <p:cNvSpPr>
              <a:spLocks noChangeArrowheads="1"/>
            </p:cNvSpPr>
            <p:nvPr/>
          </p:nvSpPr>
          <p:spPr bwMode="auto">
            <a:xfrm>
              <a:off x="3363" y="2732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454400" y="3535363"/>
            <a:ext cx="1854200" cy="349250"/>
            <a:chOff x="2220" y="2520"/>
            <a:chExt cx="1168" cy="220"/>
          </a:xfrm>
        </p:grpSpPr>
        <p:sp>
          <p:nvSpPr>
            <p:cNvPr id="33990" name="Rectangle 40"/>
            <p:cNvSpPr>
              <a:spLocks noChangeArrowheads="1"/>
            </p:cNvSpPr>
            <p:nvPr/>
          </p:nvSpPr>
          <p:spPr bwMode="auto">
            <a:xfrm>
              <a:off x="2220" y="2520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91" name="Rectangle 41"/>
            <p:cNvSpPr>
              <a:spLocks noChangeArrowheads="1"/>
            </p:cNvSpPr>
            <p:nvPr/>
          </p:nvSpPr>
          <p:spPr bwMode="auto">
            <a:xfrm>
              <a:off x="3363" y="2540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454400" y="3236913"/>
            <a:ext cx="1854200" cy="349250"/>
            <a:chOff x="2220" y="2332"/>
            <a:chExt cx="1168" cy="220"/>
          </a:xfrm>
        </p:grpSpPr>
        <p:sp>
          <p:nvSpPr>
            <p:cNvPr id="33988" name="Rectangle 43"/>
            <p:cNvSpPr>
              <a:spLocks noChangeArrowheads="1"/>
            </p:cNvSpPr>
            <p:nvPr/>
          </p:nvSpPr>
          <p:spPr bwMode="auto">
            <a:xfrm>
              <a:off x="2220" y="2332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89" name="Rectangle 44"/>
            <p:cNvSpPr>
              <a:spLocks noChangeArrowheads="1"/>
            </p:cNvSpPr>
            <p:nvPr/>
          </p:nvSpPr>
          <p:spPr bwMode="auto">
            <a:xfrm>
              <a:off x="3363" y="2352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454400" y="2938463"/>
            <a:ext cx="1854200" cy="349250"/>
            <a:chOff x="2220" y="2144"/>
            <a:chExt cx="1168" cy="220"/>
          </a:xfrm>
        </p:grpSpPr>
        <p:sp>
          <p:nvSpPr>
            <p:cNvPr id="33986" name="Rectangle 46"/>
            <p:cNvSpPr>
              <a:spLocks noChangeArrowheads="1"/>
            </p:cNvSpPr>
            <p:nvPr/>
          </p:nvSpPr>
          <p:spPr bwMode="auto">
            <a:xfrm>
              <a:off x="2220" y="2144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87" name="Rectangle 47"/>
            <p:cNvSpPr>
              <a:spLocks noChangeArrowheads="1"/>
            </p:cNvSpPr>
            <p:nvPr/>
          </p:nvSpPr>
          <p:spPr bwMode="auto">
            <a:xfrm>
              <a:off x="3363" y="2164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454400" y="2630488"/>
            <a:ext cx="1854200" cy="349250"/>
            <a:chOff x="2220" y="1950"/>
            <a:chExt cx="1168" cy="220"/>
          </a:xfrm>
        </p:grpSpPr>
        <p:sp>
          <p:nvSpPr>
            <p:cNvPr id="33984" name="Rectangle 49"/>
            <p:cNvSpPr>
              <a:spLocks noChangeArrowheads="1"/>
            </p:cNvSpPr>
            <p:nvPr/>
          </p:nvSpPr>
          <p:spPr bwMode="auto">
            <a:xfrm>
              <a:off x="2220" y="1950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85" name="Rectangle 50"/>
            <p:cNvSpPr>
              <a:spLocks noChangeArrowheads="1"/>
            </p:cNvSpPr>
            <p:nvPr/>
          </p:nvSpPr>
          <p:spPr bwMode="auto">
            <a:xfrm>
              <a:off x="3363" y="1970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454400" y="2408238"/>
            <a:ext cx="1854200" cy="381000"/>
            <a:chOff x="2220" y="1810"/>
            <a:chExt cx="1168" cy="240"/>
          </a:xfrm>
        </p:grpSpPr>
        <p:sp>
          <p:nvSpPr>
            <p:cNvPr id="33982" name="Rectangle 52"/>
            <p:cNvSpPr>
              <a:spLocks noChangeArrowheads="1"/>
            </p:cNvSpPr>
            <p:nvPr/>
          </p:nvSpPr>
          <p:spPr bwMode="auto">
            <a:xfrm>
              <a:off x="2220" y="1810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83" name="Rectangle 53"/>
            <p:cNvSpPr>
              <a:spLocks noChangeArrowheads="1"/>
            </p:cNvSpPr>
            <p:nvPr/>
          </p:nvSpPr>
          <p:spPr bwMode="auto">
            <a:xfrm>
              <a:off x="3363" y="1850"/>
              <a:ext cx="25" cy="200"/>
            </a:xfrm>
            <a:prstGeom prst="rect">
              <a:avLst/>
            </a:prstGeom>
            <a:solidFill>
              <a:srgbClr val="00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29" name="Freeform 54"/>
          <p:cNvSpPr>
            <a:spLocks/>
          </p:cNvSpPr>
          <p:nvPr/>
        </p:nvSpPr>
        <p:spPr bwMode="auto">
          <a:xfrm>
            <a:off x="3632200" y="2265363"/>
            <a:ext cx="1612900" cy="455612"/>
          </a:xfrm>
          <a:custGeom>
            <a:avLst/>
            <a:gdLst>
              <a:gd name="T0" fmla="*/ 2147483647 w 1016"/>
              <a:gd name="T1" fmla="*/ 2147483647 h 287"/>
              <a:gd name="T2" fmla="*/ 2147483647 w 1016"/>
              <a:gd name="T3" fmla="*/ 2147483647 h 287"/>
              <a:gd name="T4" fmla="*/ 2147483647 w 1016"/>
              <a:gd name="T5" fmla="*/ 2147483647 h 287"/>
              <a:gd name="T6" fmla="*/ 0 w 1016"/>
              <a:gd name="T7" fmla="*/ 2147483647 h 287"/>
              <a:gd name="T8" fmla="*/ 0 w 1016"/>
              <a:gd name="T9" fmla="*/ 0 h 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6"/>
              <a:gd name="T16" fmla="*/ 0 h 287"/>
              <a:gd name="T17" fmla="*/ 1016 w 1016"/>
              <a:gd name="T18" fmla="*/ 287 h 2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6" h="287">
                <a:moveTo>
                  <a:pt x="1015" y="286"/>
                </a:moveTo>
                <a:lnTo>
                  <a:pt x="58" y="286"/>
                </a:lnTo>
                <a:lnTo>
                  <a:pt x="58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9447" name="Rectangle 55"/>
          <p:cNvSpPr>
            <a:spLocks noChangeArrowheads="1"/>
          </p:cNvSpPr>
          <p:nvPr/>
        </p:nvSpPr>
        <p:spPr bwMode="auto">
          <a:xfrm>
            <a:off x="4940300" y="1592263"/>
            <a:ext cx="5064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633788" y="2268538"/>
            <a:ext cx="1914525" cy="68262"/>
            <a:chOff x="2333" y="1722"/>
            <a:chExt cx="1206" cy="43"/>
          </a:xfrm>
        </p:grpSpPr>
        <p:sp>
          <p:nvSpPr>
            <p:cNvPr id="33980" name="Line 57"/>
            <p:cNvSpPr>
              <a:spLocks noChangeShapeType="1"/>
            </p:cNvSpPr>
            <p:nvPr/>
          </p:nvSpPr>
          <p:spPr bwMode="auto">
            <a:xfrm flipH="1">
              <a:off x="2333" y="1722"/>
              <a:ext cx="68" cy="0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81" name="Line 58"/>
            <p:cNvSpPr>
              <a:spLocks noChangeShapeType="1"/>
            </p:cNvSpPr>
            <p:nvPr/>
          </p:nvSpPr>
          <p:spPr bwMode="auto">
            <a:xfrm flipH="1">
              <a:off x="3475" y="1765"/>
              <a:ext cx="64" cy="0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3729038" y="2265363"/>
            <a:ext cx="1812925" cy="476250"/>
            <a:chOff x="2393" y="1720"/>
            <a:chExt cx="1142" cy="300"/>
          </a:xfrm>
        </p:grpSpPr>
        <p:sp>
          <p:nvSpPr>
            <p:cNvPr id="33978" name="Line 60"/>
            <p:cNvSpPr>
              <a:spLocks noChangeShapeType="1"/>
            </p:cNvSpPr>
            <p:nvPr/>
          </p:nvSpPr>
          <p:spPr bwMode="auto">
            <a:xfrm flipV="1">
              <a:off x="2393" y="1720"/>
              <a:ext cx="0" cy="300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79" name="Line 61"/>
            <p:cNvSpPr>
              <a:spLocks noChangeShapeType="1"/>
            </p:cNvSpPr>
            <p:nvPr/>
          </p:nvSpPr>
          <p:spPr bwMode="auto">
            <a:xfrm flipV="1">
              <a:off x="3535" y="1755"/>
              <a:ext cx="0" cy="191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454" name="Line 62"/>
          <p:cNvSpPr>
            <a:spLocks noChangeShapeType="1"/>
          </p:cNvSpPr>
          <p:nvPr/>
        </p:nvSpPr>
        <p:spPr bwMode="auto">
          <a:xfrm flipH="1">
            <a:off x="3716338" y="2717800"/>
            <a:ext cx="481012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34" name="Freeform 63"/>
          <p:cNvSpPr>
            <a:spLocks/>
          </p:cNvSpPr>
          <p:nvPr/>
        </p:nvSpPr>
        <p:spPr bwMode="auto">
          <a:xfrm>
            <a:off x="5326063" y="2433638"/>
            <a:ext cx="1036637" cy="287337"/>
          </a:xfrm>
          <a:custGeom>
            <a:avLst/>
            <a:gdLst>
              <a:gd name="T0" fmla="*/ 2147483647 w 653"/>
              <a:gd name="T1" fmla="*/ 0 h 181"/>
              <a:gd name="T2" fmla="*/ 2147483647 w 653"/>
              <a:gd name="T3" fmla="*/ 2147483647 h 181"/>
              <a:gd name="T4" fmla="*/ 0 w 653"/>
              <a:gd name="T5" fmla="*/ 2147483647 h 181"/>
              <a:gd name="T6" fmla="*/ 0 60000 65536"/>
              <a:gd name="T7" fmla="*/ 0 60000 65536"/>
              <a:gd name="T8" fmla="*/ 0 60000 65536"/>
              <a:gd name="T9" fmla="*/ 0 w 653"/>
              <a:gd name="T10" fmla="*/ 0 h 181"/>
              <a:gd name="T11" fmla="*/ 653 w 653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181">
                <a:moveTo>
                  <a:pt x="652" y="0"/>
                </a:moveTo>
                <a:lnTo>
                  <a:pt x="652" y="180"/>
                </a:lnTo>
                <a:lnTo>
                  <a:pt x="0" y="180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9456" name="Line 64"/>
          <p:cNvSpPr>
            <a:spLocks noChangeShapeType="1"/>
          </p:cNvSpPr>
          <p:nvPr/>
        </p:nvSpPr>
        <p:spPr bwMode="auto">
          <a:xfrm flipH="1">
            <a:off x="4186238" y="2720975"/>
            <a:ext cx="538162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 flipH="1">
            <a:off x="4799013" y="2717800"/>
            <a:ext cx="450850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5332413" y="2620963"/>
            <a:ext cx="573087" cy="95250"/>
            <a:chOff x="3403" y="1944"/>
            <a:chExt cx="361" cy="60"/>
          </a:xfrm>
        </p:grpSpPr>
        <p:sp>
          <p:nvSpPr>
            <p:cNvPr id="33976" name="Line 67"/>
            <p:cNvSpPr>
              <a:spLocks noChangeShapeType="1"/>
            </p:cNvSpPr>
            <p:nvPr/>
          </p:nvSpPr>
          <p:spPr bwMode="auto">
            <a:xfrm flipH="1">
              <a:off x="3403" y="2004"/>
              <a:ext cx="361" cy="0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77" name="Line 68"/>
            <p:cNvSpPr>
              <a:spLocks noChangeShapeType="1"/>
            </p:cNvSpPr>
            <p:nvPr/>
          </p:nvSpPr>
          <p:spPr bwMode="auto">
            <a:xfrm flipH="1">
              <a:off x="3523" y="1944"/>
              <a:ext cx="204" cy="0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5835650" y="2614613"/>
            <a:ext cx="538163" cy="107950"/>
            <a:chOff x="3720" y="1940"/>
            <a:chExt cx="339" cy="68"/>
          </a:xfrm>
        </p:grpSpPr>
        <p:sp>
          <p:nvSpPr>
            <p:cNvPr id="33974" name="Line 70"/>
            <p:cNvSpPr>
              <a:spLocks noChangeShapeType="1"/>
            </p:cNvSpPr>
            <p:nvPr/>
          </p:nvSpPr>
          <p:spPr bwMode="auto">
            <a:xfrm flipH="1">
              <a:off x="3743" y="2008"/>
              <a:ext cx="316" cy="0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75" name="Line 71"/>
            <p:cNvSpPr>
              <a:spLocks noChangeShapeType="1"/>
            </p:cNvSpPr>
            <p:nvPr/>
          </p:nvSpPr>
          <p:spPr bwMode="auto">
            <a:xfrm flipH="1">
              <a:off x="3720" y="1940"/>
              <a:ext cx="268" cy="0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72"/>
          <p:cNvGrpSpPr>
            <a:grpSpLocks/>
          </p:cNvGrpSpPr>
          <p:nvPr/>
        </p:nvGrpSpPr>
        <p:grpSpPr bwMode="auto">
          <a:xfrm>
            <a:off x="6240463" y="2452688"/>
            <a:ext cx="109537" cy="257175"/>
            <a:chOff x="3975" y="1838"/>
            <a:chExt cx="69" cy="162"/>
          </a:xfrm>
        </p:grpSpPr>
        <p:sp>
          <p:nvSpPr>
            <p:cNvPr id="33972" name="Line 73"/>
            <p:cNvSpPr>
              <a:spLocks noChangeShapeType="1"/>
            </p:cNvSpPr>
            <p:nvPr/>
          </p:nvSpPr>
          <p:spPr bwMode="auto">
            <a:xfrm>
              <a:off x="4044" y="1839"/>
              <a:ext cx="0" cy="161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73" name="Line 74"/>
            <p:cNvSpPr>
              <a:spLocks noChangeShapeType="1"/>
            </p:cNvSpPr>
            <p:nvPr/>
          </p:nvSpPr>
          <p:spPr bwMode="auto">
            <a:xfrm>
              <a:off x="3975" y="1838"/>
              <a:ext cx="0" cy="108"/>
            </a:xfrm>
            <a:prstGeom prst="line">
              <a:avLst/>
            </a:prstGeom>
            <a:noFill/>
            <a:ln w="508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9467" name="Rectangle 75"/>
          <p:cNvSpPr>
            <a:spLocks noChangeArrowheads="1"/>
          </p:cNvSpPr>
          <p:nvPr/>
        </p:nvSpPr>
        <p:spPr bwMode="auto">
          <a:xfrm>
            <a:off x="5673725" y="1536700"/>
            <a:ext cx="1758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central processing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station</a:t>
            </a:r>
          </a:p>
        </p:txBody>
      </p:sp>
      <p:sp>
        <p:nvSpPr>
          <p:cNvPr id="59468" name="Line 76"/>
          <p:cNvSpPr>
            <a:spLocks noChangeShapeType="1"/>
          </p:cNvSpPr>
          <p:nvPr/>
        </p:nvSpPr>
        <p:spPr bwMode="auto">
          <a:xfrm>
            <a:off x="6837363" y="2487613"/>
            <a:ext cx="0" cy="214312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9469" name="Line 77"/>
          <p:cNvSpPr>
            <a:spLocks noChangeShapeType="1"/>
          </p:cNvSpPr>
          <p:nvPr/>
        </p:nvSpPr>
        <p:spPr bwMode="auto">
          <a:xfrm>
            <a:off x="6826250" y="2701925"/>
            <a:ext cx="557213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9470" name="Line 78"/>
          <p:cNvSpPr>
            <a:spLocks noChangeShapeType="1"/>
          </p:cNvSpPr>
          <p:nvPr/>
        </p:nvSpPr>
        <p:spPr bwMode="auto">
          <a:xfrm>
            <a:off x="7351713" y="2701925"/>
            <a:ext cx="655637" cy="0"/>
          </a:xfrm>
          <a:prstGeom prst="line">
            <a:avLst/>
          </a:prstGeom>
          <a:noFill/>
          <a:ln w="50800">
            <a:solidFill>
              <a:srgbClr val="00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9471" name="Freeform 79"/>
          <p:cNvSpPr>
            <a:spLocks/>
          </p:cNvSpPr>
          <p:nvPr/>
        </p:nvSpPr>
        <p:spPr bwMode="auto">
          <a:xfrm>
            <a:off x="2419350" y="4443413"/>
            <a:ext cx="4097338" cy="217487"/>
          </a:xfrm>
          <a:custGeom>
            <a:avLst/>
            <a:gdLst>
              <a:gd name="T0" fmla="*/ 2147483647 w 2581"/>
              <a:gd name="T1" fmla="*/ 0 h 137"/>
              <a:gd name="T2" fmla="*/ 2147483647 w 2581"/>
              <a:gd name="T3" fmla="*/ 2147483647 h 137"/>
              <a:gd name="T4" fmla="*/ 2147483647 w 2581"/>
              <a:gd name="T5" fmla="*/ 2147483647 h 137"/>
              <a:gd name="T6" fmla="*/ 2147483647 w 2581"/>
              <a:gd name="T7" fmla="*/ 2147483647 h 137"/>
              <a:gd name="T8" fmla="*/ 2147483647 w 2581"/>
              <a:gd name="T9" fmla="*/ 2147483647 h 137"/>
              <a:gd name="T10" fmla="*/ 2147483647 w 2581"/>
              <a:gd name="T11" fmla="*/ 2147483647 h 137"/>
              <a:gd name="T12" fmla="*/ 2147483647 w 2581"/>
              <a:gd name="T13" fmla="*/ 2147483647 h 137"/>
              <a:gd name="T14" fmla="*/ 2147483647 w 2581"/>
              <a:gd name="T15" fmla="*/ 2147483647 h 137"/>
              <a:gd name="T16" fmla="*/ 2147483647 w 2581"/>
              <a:gd name="T17" fmla="*/ 2147483647 h 137"/>
              <a:gd name="T18" fmla="*/ 2147483647 w 2581"/>
              <a:gd name="T19" fmla="*/ 2147483647 h 137"/>
              <a:gd name="T20" fmla="*/ 2147483647 w 2581"/>
              <a:gd name="T21" fmla="*/ 2147483647 h 137"/>
              <a:gd name="T22" fmla="*/ 2147483647 w 2581"/>
              <a:gd name="T23" fmla="*/ 2147483647 h 137"/>
              <a:gd name="T24" fmla="*/ 2147483647 w 2581"/>
              <a:gd name="T25" fmla="*/ 2147483647 h 137"/>
              <a:gd name="T26" fmla="*/ 2147483647 w 2581"/>
              <a:gd name="T27" fmla="*/ 2147483647 h 137"/>
              <a:gd name="T28" fmla="*/ 2147483647 w 2581"/>
              <a:gd name="T29" fmla="*/ 2147483647 h 137"/>
              <a:gd name="T30" fmla="*/ 2147483647 w 2581"/>
              <a:gd name="T31" fmla="*/ 2147483647 h 137"/>
              <a:gd name="T32" fmla="*/ 2147483647 w 2581"/>
              <a:gd name="T33" fmla="*/ 2147483647 h 137"/>
              <a:gd name="T34" fmla="*/ 2147483647 w 2581"/>
              <a:gd name="T35" fmla="*/ 2147483647 h 137"/>
              <a:gd name="T36" fmla="*/ 2147483647 w 2581"/>
              <a:gd name="T37" fmla="*/ 2147483647 h 137"/>
              <a:gd name="T38" fmla="*/ 2147483647 w 2581"/>
              <a:gd name="T39" fmla="*/ 2147483647 h 137"/>
              <a:gd name="T40" fmla="*/ 2147483647 w 2581"/>
              <a:gd name="T41" fmla="*/ 2147483647 h 137"/>
              <a:gd name="T42" fmla="*/ 2147483647 w 2581"/>
              <a:gd name="T43" fmla="*/ 2147483647 h 137"/>
              <a:gd name="T44" fmla="*/ 0 w 2581"/>
              <a:gd name="T45" fmla="*/ 2147483647 h 137"/>
              <a:gd name="T46" fmla="*/ 2147483647 w 2581"/>
              <a:gd name="T47" fmla="*/ 2147483647 h 137"/>
              <a:gd name="T48" fmla="*/ 2147483647 w 2581"/>
              <a:gd name="T49" fmla="*/ 2147483647 h 137"/>
              <a:gd name="T50" fmla="*/ 2147483647 w 2581"/>
              <a:gd name="T51" fmla="*/ 2147483647 h 137"/>
              <a:gd name="T52" fmla="*/ 2147483647 w 2581"/>
              <a:gd name="T53" fmla="*/ 2147483647 h 137"/>
              <a:gd name="T54" fmla="*/ 2147483647 w 2581"/>
              <a:gd name="T55" fmla="*/ 2147483647 h 137"/>
              <a:gd name="T56" fmla="*/ 2147483647 w 2581"/>
              <a:gd name="T57" fmla="*/ 2147483647 h 137"/>
              <a:gd name="T58" fmla="*/ 2147483647 w 2581"/>
              <a:gd name="T59" fmla="*/ 2147483647 h 137"/>
              <a:gd name="T60" fmla="*/ 2147483647 w 2581"/>
              <a:gd name="T61" fmla="*/ 2147483647 h 137"/>
              <a:gd name="T62" fmla="*/ 2147483647 w 2581"/>
              <a:gd name="T63" fmla="*/ 2147483647 h 137"/>
              <a:gd name="T64" fmla="*/ 2147483647 w 2581"/>
              <a:gd name="T65" fmla="*/ 2147483647 h 137"/>
              <a:gd name="T66" fmla="*/ 2147483647 w 2581"/>
              <a:gd name="T67" fmla="*/ 2147483647 h 137"/>
              <a:gd name="T68" fmla="*/ 2147483647 w 2581"/>
              <a:gd name="T69" fmla="*/ 2147483647 h 137"/>
              <a:gd name="T70" fmla="*/ 2147483647 w 2581"/>
              <a:gd name="T71" fmla="*/ 2147483647 h 137"/>
              <a:gd name="T72" fmla="*/ 2147483647 w 2581"/>
              <a:gd name="T73" fmla="*/ 2147483647 h 137"/>
              <a:gd name="T74" fmla="*/ 2147483647 w 2581"/>
              <a:gd name="T75" fmla="*/ 2147483647 h 137"/>
              <a:gd name="T76" fmla="*/ 2147483647 w 2581"/>
              <a:gd name="T77" fmla="*/ 2147483647 h 137"/>
              <a:gd name="T78" fmla="*/ 2147483647 w 2581"/>
              <a:gd name="T79" fmla="*/ 2147483647 h 137"/>
              <a:gd name="T80" fmla="*/ 2147483647 w 2581"/>
              <a:gd name="T81" fmla="*/ 2147483647 h 137"/>
              <a:gd name="T82" fmla="*/ 2147483647 w 2581"/>
              <a:gd name="T83" fmla="*/ 2147483647 h 137"/>
              <a:gd name="T84" fmla="*/ 2147483647 w 2581"/>
              <a:gd name="T85" fmla="*/ 2147483647 h 137"/>
              <a:gd name="T86" fmla="*/ 2147483647 w 2581"/>
              <a:gd name="T87" fmla="*/ 2147483647 h 137"/>
              <a:gd name="T88" fmla="*/ 2147483647 w 2581"/>
              <a:gd name="T89" fmla="*/ 2147483647 h 137"/>
              <a:gd name="T90" fmla="*/ 2147483647 w 2581"/>
              <a:gd name="T91" fmla="*/ 2147483647 h 137"/>
              <a:gd name="T92" fmla="*/ 2147483647 w 2581"/>
              <a:gd name="T93" fmla="*/ 2147483647 h 137"/>
              <a:gd name="T94" fmla="*/ 2147483647 w 2581"/>
              <a:gd name="T95" fmla="*/ 2147483647 h 137"/>
              <a:gd name="T96" fmla="*/ 2147483647 w 2581"/>
              <a:gd name="T97" fmla="*/ 2147483647 h 137"/>
              <a:gd name="T98" fmla="*/ 2147483647 w 2581"/>
              <a:gd name="T99" fmla="*/ 2147483647 h 137"/>
              <a:gd name="T100" fmla="*/ 2147483647 w 2581"/>
              <a:gd name="T101" fmla="*/ 2147483647 h 137"/>
              <a:gd name="T102" fmla="*/ 2147483647 w 2581"/>
              <a:gd name="T103" fmla="*/ 0 h 137"/>
              <a:gd name="T104" fmla="*/ 2147483647 w 2581"/>
              <a:gd name="T105" fmla="*/ 0 h 137"/>
              <a:gd name="T106" fmla="*/ 2147483647 w 2581"/>
              <a:gd name="T107" fmla="*/ 0 h 1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81"/>
              <a:gd name="T163" fmla="*/ 0 h 137"/>
              <a:gd name="T164" fmla="*/ 2581 w 2581"/>
              <a:gd name="T165" fmla="*/ 137 h 13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81" h="137">
                <a:moveTo>
                  <a:pt x="248" y="0"/>
                </a:moveTo>
                <a:lnTo>
                  <a:pt x="232" y="8"/>
                </a:lnTo>
                <a:lnTo>
                  <a:pt x="220" y="12"/>
                </a:lnTo>
                <a:lnTo>
                  <a:pt x="216" y="24"/>
                </a:lnTo>
                <a:lnTo>
                  <a:pt x="204" y="28"/>
                </a:lnTo>
                <a:lnTo>
                  <a:pt x="192" y="32"/>
                </a:lnTo>
                <a:lnTo>
                  <a:pt x="180" y="40"/>
                </a:lnTo>
                <a:lnTo>
                  <a:pt x="168" y="44"/>
                </a:lnTo>
                <a:lnTo>
                  <a:pt x="156" y="48"/>
                </a:lnTo>
                <a:lnTo>
                  <a:pt x="144" y="52"/>
                </a:lnTo>
                <a:lnTo>
                  <a:pt x="132" y="60"/>
                </a:lnTo>
                <a:lnTo>
                  <a:pt x="120" y="68"/>
                </a:lnTo>
                <a:lnTo>
                  <a:pt x="108" y="76"/>
                </a:lnTo>
                <a:lnTo>
                  <a:pt x="96" y="80"/>
                </a:lnTo>
                <a:lnTo>
                  <a:pt x="84" y="76"/>
                </a:lnTo>
                <a:lnTo>
                  <a:pt x="72" y="84"/>
                </a:lnTo>
                <a:lnTo>
                  <a:pt x="68" y="96"/>
                </a:lnTo>
                <a:lnTo>
                  <a:pt x="56" y="104"/>
                </a:lnTo>
                <a:lnTo>
                  <a:pt x="44" y="116"/>
                </a:lnTo>
                <a:lnTo>
                  <a:pt x="32" y="112"/>
                </a:lnTo>
                <a:lnTo>
                  <a:pt x="24" y="124"/>
                </a:lnTo>
                <a:lnTo>
                  <a:pt x="12" y="124"/>
                </a:lnTo>
                <a:lnTo>
                  <a:pt x="0" y="136"/>
                </a:lnTo>
                <a:lnTo>
                  <a:pt x="2580" y="136"/>
                </a:lnTo>
                <a:lnTo>
                  <a:pt x="2568" y="136"/>
                </a:lnTo>
                <a:lnTo>
                  <a:pt x="2556" y="132"/>
                </a:lnTo>
                <a:lnTo>
                  <a:pt x="2548" y="120"/>
                </a:lnTo>
                <a:lnTo>
                  <a:pt x="2536" y="112"/>
                </a:lnTo>
                <a:lnTo>
                  <a:pt x="2524" y="108"/>
                </a:lnTo>
                <a:lnTo>
                  <a:pt x="2512" y="108"/>
                </a:lnTo>
                <a:lnTo>
                  <a:pt x="2500" y="104"/>
                </a:lnTo>
                <a:lnTo>
                  <a:pt x="2488" y="104"/>
                </a:lnTo>
                <a:lnTo>
                  <a:pt x="2476" y="96"/>
                </a:lnTo>
                <a:lnTo>
                  <a:pt x="2468" y="84"/>
                </a:lnTo>
                <a:lnTo>
                  <a:pt x="2456" y="80"/>
                </a:lnTo>
                <a:lnTo>
                  <a:pt x="2444" y="76"/>
                </a:lnTo>
                <a:lnTo>
                  <a:pt x="2432" y="68"/>
                </a:lnTo>
                <a:lnTo>
                  <a:pt x="2420" y="64"/>
                </a:lnTo>
                <a:lnTo>
                  <a:pt x="2408" y="64"/>
                </a:lnTo>
                <a:lnTo>
                  <a:pt x="2396" y="60"/>
                </a:lnTo>
                <a:lnTo>
                  <a:pt x="2384" y="56"/>
                </a:lnTo>
                <a:lnTo>
                  <a:pt x="2372" y="52"/>
                </a:lnTo>
                <a:lnTo>
                  <a:pt x="2360" y="48"/>
                </a:lnTo>
                <a:lnTo>
                  <a:pt x="2348" y="44"/>
                </a:lnTo>
                <a:lnTo>
                  <a:pt x="2336" y="44"/>
                </a:lnTo>
                <a:lnTo>
                  <a:pt x="2324" y="40"/>
                </a:lnTo>
                <a:lnTo>
                  <a:pt x="2312" y="40"/>
                </a:lnTo>
                <a:lnTo>
                  <a:pt x="2304" y="28"/>
                </a:lnTo>
                <a:lnTo>
                  <a:pt x="2296" y="16"/>
                </a:lnTo>
                <a:lnTo>
                  <a:pt x="2284" y="12"/>
                </a:lnTo>
                <a:lnTo>
                  <a:pt x="2272" y="4"/>
                </a:lnTo>
                <a:lnTo>
                  <a:pt x="2260" y="0"/>
                </a:lnTo>
                <a:lnTo>
                  <a:pt x="2248" y="0"/>
                </a:lnTo>
                <a:lnTo>
                  <a:pt x="248" y="0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5CB7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72" name="Freeform 80"/>
          <p:cNvSpPr>
            <a:spLocks/>
          </p:cNvSpPr>
          <p:nvPr/>
        </p:nvSpPr>
        <p:spPr bwMode="auto">
          <a:xfrm>
            <a:off x="2806700" y="4214813"/>
            <a:ext cx="3182938" cy="230187"/>
          </a:xfrm>
          <a:custGeom>
            <a:avLst/>
            <a:gdLst>
              <a:gd name="T0" fmla="*/ 2147483647 w 2005"/>
              <a:gd name="T1" fmla="*/ 2147483647 h 145"/>
              <a:gd name="T2" fmla="*/ 2147483647 w 2005"/>
              <a:gd name="T3" fmla="*/ 2147483647 h 145"/>
              <a:gd name="T4" fmla="*/ 2147483647 w 2005"/>
              <a:gd name="T5" fmla="*/ 2147483647 h 145"/>
              <a:gd name="T6" fmla="*/ 2147483647 w 2005"/>
              <a:gd name="T7" fmla="*/ 2147483647 h 145"/>
              <a:gd name="T8" fmla="*/ 2147483647 w 2005"/>
              <a:gd name="T9" fmla="*/ 2147483647 h 145"/>
              <a:gd name="T10" fmla="*/ 2147483647 w 2005"/>
              <a:gd name="T11" fmla="*/ 2147483647 h 145"/>
              <a:gd name="T12" fmla="*/ 2147483647 w 2005"/>
              <a:gd name="T13" fmla="*/ 2147483647 h 145"/>
              <a:gd name="T14" fmla="*/ 2147483647 w 2005"/>
              <a:gd name="T15" fmla="*/ 2147483647 h 145"/>
              <a:gd name="T16" fmla="*/ 2147483647 w 2005"/>
              <a:gd name="T17" fmla="*/ 2147483647 h 145"/>
              <a:gd name="T18" fmla="*/ 2147483647 w 2005"/>
              <a:gd name="T19" fmla="*/ 2147483647 h 145"/>
              <a:gd name="T20" fmla="*/ 2147483647 w 2005"/>
              <a:gd name="T21" fmla="*/ 2147483647 h 145"/>
              <a:gd name="T22" fmla="*/ 2147483647 w 2005"/>
              <a:gd name="T23" fmla="*/ 2147483647 h 145"/>
              <a:gd name="T24" fmla="*/ 2147483647 w 2005"/>
              <a:gd name="T25" fmla="*/ 2147483647 h 145"/>
              <a:gd name="T26" fmla="*/ 2147483647 w 2005"/>
              <a:gd name="T27" fmla="*/ 2147483647 h 145"/>
              <a:gd name="T28" fmla="*/ 2147483647 w 2005"/>
              <a:gd name="T29" fmla="*/ 0 h 145"/>
              <a:gd name="T30" fmla="*/ 2147483647 w 2005"/>
              <a:gd name="T31" fmla="*/ 2147483647 h 145"/>
              <a:gd name="T32" fmla="*/ 2147483647 w 2005"/>
              <a:gd name="T33" fmla="*/ 2147483647 h 145"/>
              <a:gd name="T34" fmla="*/ 2147483647 w 2005"/>
              <a:gd name="T35" fmla="*/ 2147483647 h 145"/>
              <a:gd name="T36" fmla="*/ 2147483647 w 2005"/>
              <a:gd name="T37" fmla="*/ 2147483647 h 145"/>
              <a:gd name="T38" fmla="*/ 2147483647 w 2005"/>
              <a:gd name="T39" fmla="*/ 2147483647 h 145"/>
              <a:gd name="T40" fmla="*/ 2147483647 w 2005"/>
              <a:gd name="T41" fmla="*/ 2147483647 h 145"/>
              <a:gd name="T42" fmla="*/ 2147483647 w 2005"/>
              <a:gd name="T43" fmla="*/ 2147483647 h 145"/>
              <a:gd name="T44" fmla="*/ 2147483647 w 2005"/>
              <a:gd name="T45" fmla="*/ 2147483647 h 145"/>
              <a:gd name="T46" fmla="*/ 2147483647 w 2005"/>
              <a:gd name="T47" fmla="*/ 2147483647 h 145"/>
              <a:gd name="T48" fmla="*/ 2147483647 w 2005"/>
              <a:gd name="T49" fmla="*/ 2147483647 h 145"/>
              <a:gd name="T50" fmla="*/ 2147483647 w 2005"/>
              <a:gd name="T51" fmla="*/ 2147483647 h 145"/>
              <a:gd name="T52" fmla="*/ 2147483647 w 2005"/>
              <a:gd name="T53" fmla="*/ 2147483647 h 145"/>
              <a:gd name="T54" fmla="*/ 2147483647 w 2005"/>
              <a:gd name="T55" fmla="*/ 2147483647 h 145"/>
              <a:gd name="T56" fmla="*/ 2147483647 w 2005"/>
              <a:gd name="T57" fmla="*/ 2147483647 h 145"/>
              <a:gd name="T58" fmla="*/ 2147483647 w 2005"/>
              <a:gd name="T59" fmla="*/ 2147483647 h 145"/>
              <a:gd name="T60" fmla="*/ 2147483647 w 2005"/>
              <a:gd name="T61" fmla="*/ 2147483647 h 145"/>
              <a:gd name="T62" fmla="*/ 2147483647 w 2005"/>
              <a:gd name="T63" fmla="*/ 2147483647 h 145"/>
              <a:gd name="T64" fmla="*/ 0 w 2005"/>
              <a:gd name="T65" fmla="*/ 2147483647 h 145"/>
              <a:gd name="T66" fmla="*/ 2147483647 w 2005"/>
              <a:gd name="T67" fmla="*/ 2147483647 h 145"/>
              <a:gd name="T68" fmla="*/ 2147483647 w 2005"/>
              <a:gd name="T69" fmla="*/ 2147483647 h 145"/>
              <a:gd name="T70" fmla="*/ 2147483647 w 2005"/>
              <a:gd name="T71" fmla="*/ 2147483647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05"/>
              <a:gd name="T109" fmla="*/ 0 h 145"/>
              <a:gd name="T110" fmla="*/ 2005 w 2005"/>
              <a:gd name="T111" fmla="*/ 145 h 1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05" h="145">
                <a:moveTo>
                  <a:pt x="1952" y="124"/>
                </a:moveTo>
                <a:lnTo>
                  <a:pt x="1936" y="124"/>
                </a:lnTo>
                <a:lnTo>
                  <a:pt x="1924" y="128"/>
                </a:lnTo>
                <a:lnTo>
                  <a:pt x="1912" y="120"/>
                </a:lnTo>
                <a:lnTo>
                  <a:pt x="1904" y="108"/>
                </a:lnTo>
                <a:lnTo>
                  <a:pt x="1892" y="104"/>
                </a:lnTo>
                <a:lnTo>
                  <a:pt x="1884" y="92"/>
                </a:lnTo>
                <a:lnTo>
                  <a:pt x="1872" y="88"/>
                </a:lnTo>
                <a:lnTo>
                  <a:pt x="1860" y="84"/>
                </a:lnTo>
                <a:lnTo>
                  <a:pt x="1848" y="84"/>
                </a:lnTo>
                <a:lnTo>
                  <a:pt x="1836" y="88"/>
                </a:lnTo>
                <a:lnTo>
                  <a:pt x="1824" y="84"/>
                </a:lnTo>
                <a:lnTo>
                  <a:pt x="1812" y="76"/>
                </a:lnTo>
                <a:lnTo>
                  <a:pt x="1800" y="72"/>
                </a:lnTo>
                <a:lnTo>
                  <a:pt x="1788" y="64"/>
                </a:lnTo>
                <a:lnTo>
                  <a:pt x="1776" y="68"/>
                </a:lnTo>
                <a:lnTo>
                  <a:pt x="1764" y="68"/>
                </a:lnTo>
                <a:lnTo>
                  <a:pt x="1752" y="56"/>
                </a:lnTo>
                <a:lnTo>
                  <a:pt x="1740" y="48"/>
                </a:lnTo>
                <a:lnTo>
                  <a:pt x="1728" y="48"/>
                </a:lnTo>
                <a:lnTo>
                  <a:pt x="1716" y="44"/>
                </a:lnTo>
                <a:lnTo>
                  <a:pt x="1704" y="44"/>
                </a:lnTo>
                <a:lnTo>
                  <a:pt x="1692" y="44"/>
                </a:lnTo>
                <a:lnTo>
                  <a:pt x="1680" y="36"/>
                </a:lnTo>
                <a:lnTo>
                  <a:pt x="1668" y="28"/>
                </a:lnTo>
                <a:lnTo>
                  <a:pt x="1660" y="16"/>
                </a:lnTo>
                <a:lnTo>
                  <a:pt x="1648" y="12"/>
                </a:lnTo>
                <a:lnTo>
                  <a:pt x="1636" y="8"/>
                </a:lnTo>
                <a:lnTo>
                  <a:pt x="1624" y="4"/>
                </a:lnTo>
                <a:lnTo>
                  <a:pt x="408" y="0"/>
                </a:lnTo>
                <a:lnTo>
                  <a:pt x="396" y="8"/>
                </a:lnTo>
                <a:lnTo>
                  <a:pt x="384" y="8"/>
                </a:lnTo>
                <a:lnTo>
                  <a:pt x="372" y="12"/>
                </a:lnTo>
                <a:lnTo>
                  <a:pt x="360" y="8"/>
                </a:lnTo>
                <a:lnTo>
                  <a:pt x="348" y="8"/>
                </a:lnTo>
                <a:lnTo>
                  <a:pt x="336" y="8"/>
                </a:lnTo>
                <a:lnTo>
                  <a:pt x="324" y="8"/>
                </a:lnTo>
                <a:lnTo>
                  <a:pt x="312" y="16"/>
                </a:lnTo>
                <a:lnTo>
                  <a:pt x="300" y="16"/>
                </a:lnTo>
                <a:lnTo>
                  <a:pt x="288" y="16"/>
                </a:lnTo>
                <a:lnTo>
                  <a:pt x="280" y="28"/>
                </a:lnTo>
                <a:lnTo>
                  <a:pt x="268" y="28"/>
                </a:lnTo>
                <a:lnTo>
                  <a:pt x="256" y="28"/>
                </a:lnTo>
                <a:lnTo>
                  <a:pt x="244" y="28"/>
                </a:lnTo>
                <a:lnTo>
                  <a:pt x="232" y="28"/>
                </a:lnTo>
                <a:lnTo>
                  <a:pt x="228" y="40"/>
                </a:lnTo>
                <a:lnTo>
                  <a:pt x="216" y="44"/>
                </a:lnTo>
                <a:lnTo>
                  <a:pt x="204" y="48"/>
                </a:lnTo>
                <a:lnTo>
                  <a:pt x="192" y="52"/>
                </a:lnTo>
                <a:lnTo>
                  <a:pt x="180" y="56"/>
                </a:lnTo>
                <a:lnTo>
                  <a:pt x="168" y="60"/>
                </a:lnTo>
                <a:lnTo>
                  <a:pt x="156" y="72"/>
                </a:lnTo>
                <a:lnTo>
                  <a:pt x="144" y="76"/>
                </a:lnTo>
                <a:lnTo>
                  <a:pt x="132" y="84"/>
                </a:lnTo>
                <a:lnTo>
                  <a:pt x="120" y="88"/>
                </a:lnTo>
                <a:lnTo>
                  <a:pt x="108" y="100"/>
                </a:lnTo>
                <a:lnTo>
                  <a:pt x="96" y="108"/>
                </a:lnTo>
                <a:lnTo>
                  <a:pt x="84" y="112"/>
                </a:lnTo>
                <a:lnTo>
                  <a:pt x="72" y="112"/>
                </a:lnTo>
                <a:lnTo>
                  <a:pt x="64" y="112"/>
                </a:lnTo>
                <a:lnTo>
                  <a:pt x="52" y="112"/>
                </a:lnTo>
                <a:lnTo>
                  <a:pt x="40" y="116"/>
                </a:lnTo>
                <a:lnTo>
                  <a:pt x="28" y="120"/>
                </a:lnTo>
                <a:lnTo>
                  <a:pt x="16" y="120"/>
                </a:lnTo>
                <a:lnTo>
                  <a:pt x="8" y="132"/>
                </a:lnTo>
                <a:lnTo>
                  <a:pt x="0" y="144"/>
                </a:lnTo>
                <a:lnTo>
                  <a:pt x="2004" y="144"/>
                </a:lnTo>
                <a:lnTo>
                  <a:pt x="1992" y="140"/>
                </a:lnTo>
                <a:lnTo>
                  <a:pt x="1980" y="140"/>
                </a:lnTo>
                <a:lnTo>
                  <a:pt x="1968" y="140"/>
                </a:lnTo>
                <a:lnTo>
                  <a:pt x="1952" y="124"/>
                </a:lnTo>
              </a:path>
            </a:pathLst>
          </a:custGeom>
          <a:solidFill>
            <a:srgbClr val="0066CC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46" name="Line 81"/>
          <p:cNvSpPr>
            <a:spLocks noChangeShapeType="1"/>
          </p:cNvSpPr>
          <p:nvPr/>
        </p:nvSpPr>
        <p:spPr bwMode="auto">
          <a:xfrm flipH="1" flipV="1">
            <a:off x="5764213" y="2755900"/>
            <a:ext cx="111125" cy="3317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33847" name="Group 82"/>
          <p:cNvGrpSpPr>
            <a:grpSpLocks/>
          </p:cNvGrpSpPr>
          <p:nvPr/>
        </p:nvGrpSpPr>
        <p:grpSpPr bwMode="auto">
          <a:xfrm>
            <a:off x="1538288" y="2008188"/>
            <a:ext cx="127000" cy="3405187"/>
            <a:chOff x="1013" y="1558"/>
            <a:chExt cx="80" cy="2145"/>
          </a:xfrm>
        </p:grpSpPr>
        <p:sp>
          <p:nvSpPr>
            <p:cNvPr id="33959" name="Rectangle 83"/>
            <p:cNvSpPr>
              <a:spLocks noChangeArrowheads="1"/>
            </p:cNvSpPr>
            <p:nvPr/>
          </p:nvSpPr>
          <p:spPr bwMode="auto">
            <a:xfrm>
              <a:off x="1033" y="1741"/>
              <a:ext cx="39" cy="18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960" name="Group 84"/>
            <p:cNvGrpSpPr>
              <a:grpSpLocks/>
            </p:cNvGrpSpPr>
            <p:nvPr/>
          </p:nvGrpSpPr>
          <p:grpSpPr bwMode="auto">
            <a:xfrm>
              <a:off x="1031" y="1730"/>
              <a:ext cx="46" cy="1804"/>
              <a:chOff x="1031" y="1730"/>
              <a:chExt cx="46" cy="1804"/>
            </a:xfrm>
          </p:grpSpPr>
          <p:sp>
            <p:nvSpPr>
              <p:cNvPr id="33970" name="Line 85"/>
              <p:cNvSpPr>
                <a:spLocks noChangeShapeType="1"/>
              </p:cNvSpPr>
              <p:nvPr/>
            </p:nvSpPr>
            <p:spPr bwMode="auto">
              <a:xfrm>
                <a:off x="1031" y="1730"/>
                <a:ext cx="0" cy="1804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71" name="Line 86"/>
              <p:cNvSpPr>
                <a:spLocks noChangeShapeType="1"/>
              </p:cNvSpPr>
              <p:nvPr/>
            </p:nvSpPr>
            <p:spPr bwMode="auto">
              <a:xfrm>
                <a:off x="1077" y="1730"/>
                <a:ext cx="0" cy="1804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961" name="Rectangle 87"/>
            <p:cNvSpPr>
              <a:spLocks noChangeArrowheads="1"/>
            </p:cNvSpPr>
            <p:nvPr/>
          </p:nvSpPr>
          <p:spPr bwMode="auto">
            <a:xfrm>
              <a:off x="1013" y="3512"/>
              <a:ext cx="80" cy="191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962" name="Group 88"/>
            <p:cNvGrpSpPr>
              <a:grpSpLocks/>
            </p:cNvGrpSpPr>
            <p:nvPr/>
          </p:nvGrpSpPr>
          <p:grpSpPr bwMode="auto">
            <a:xfrm>
              <a:off x="1025" y="1558"/>
              <a:ext cx="58" cy="180"/>
              <a:chOff x="1025" y="1558"/>
              <a:chExt cx="58" cy="180"/>
            </a:xfrm>
          </p:grpSpPr>
          <p:sp>
            <p:nvSpPr>
              <p:cNvPr id="33963" name="Rectangle 89"/>
              <p:cNvSpPr>
                <a:spLocks noChangeArrowheads="1"/>
              </p:cNvSpPr>
              <p:nvPr/>
            </p:nvSpPr>
            <p:spPr bwMode="auto">
              <a:xfrm>
                <a:off x="1025" y="1620"/>
                <a:ext cx="58" cy="56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3964" name="Group 90"/>
              <p:cNvGrpSpPr>
                <a:grpSpLocks/>
              </p:cNvGrpSpPr>
              <p:nvPr/>
            </p:nvGrpSpPr>
            <p:grpSpPr bwMode="auto">
              <a:xfrm>
                <a:off x="1033" y="1688"/>
                <a:ext cx="40" cy="50"/>
                <a:chOff x="1033" y="1688"/>
                <a:chExt cx="40" cy="50"/>
              </a:xfrm>
            </p:grpSpPr>
            <p:sp>
              <p:nvSpPr>
                <p:cNvPr id="33968" name="AutoShape 91"/>
                <p:cNvSpPr>
                  <a:spLocks noChangeArrowheads="1"/>
                </p:cNvSpPr>
                <p:nvPr/>
              </p:nvSpPr>
              <p:spPr bwMode="auto">
                <a:xfrm rot="10800000">
                  <a:off x="1033" y="1688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969" name="AutoShape 92"/>
                <p:cNvSpPr>
                  <a:spLocks noChangeArrowheads="1"/>
                </p:cNvSpPr>
                <p:nvPr/>
              </p:nvSpPr>
              <p:spPr bwMode="auto">
                <a:xfrm>
                  <a:off x="1033" y="1714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3965" name="Group 93"/>
              <p:cNvGrpSpPr>
                <a:grpSpLocks/>
              </p:cNvGrpSpPr>
              <p:nvPr/>
            </p:nvGrpSpPr>
            <p:grpSpPr bwMode="auto">
              <a:xfrm>
                <a:off x="1033" y="1558"/>
                <a:ext cx="40" cy="50"/>
                <a:chOff x="1033" y="1558"/>
                <a:chExt cx="40" cy="50"/>
              </a:xfrm>
            </p:grpSpPr>
            <p:sp>
              <p:nvSpPr>
                <p:cNvPr id="33966" name="AutoShape 94"/>
                <p:cNvSpPr>
                  <a:spLocks noChangeArrowheads="1"/>
                </p:cNvSpPr>
                <p:nvPr/>
              </p:nvSpPr>
              <p:spPr bwMode="auto">
                <a:xfrm rot="10800000">
                  <a:off x="1033" y="1558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967" name="AutoShape 95"/>
                <p:cNvSpPr>
                  <a:spLocks noChangeArrowheads="1"/>
                </p:cNvSpPr>
                <p:nvPr/>
              </p:nvSpPr>
              <p:spPr bwMode="auto">
                <a:xfrm>
                  <a:off x="1033" y="1584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3848" name="Line 96"/>
          <p:cNvSpPr>
            <a:spLocks noChangeShapeType="1"/>
          </p:cNvSpPr>
          <p:nvPr/>
        </p:nvSpPr>
        <p:spPr bwMode="auto">
          <a:xfrm flipH="1">
            <a:off x="3544888" y="3143250"/>
            <a:ext cx="1384300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49" name="Line 97"/>
          <p:cNvSpPr>
            <a:spLocks noChangeShapeType="1"/>
          </p:cNvSpPr>
          <p:nvPr/>
        </p:nvSpPr>
        <p:spPr bwMode="auto">
          <a:xfrm>
            <a:off x="3589338" y="2901950"/>
            <a:ext cx="0" cy="2149475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0" name="Line 98"/>
          <p:cNvSpPr>
            <a:spLocks noChangeShapeType="1"/>
          </p:cNvSpPr>
          <p:nvPr/>
        </p:nvSpPr>
        <p:spPr bwMode="auto">
          <a:xfrm>
            <a:off x="3511550" y="2901950"/>
            <a:ext cx="0" cy="2081213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1" name="Line 99"/>
          <p:cNvSpPr>
            <a:spLocks noChangeShapeType="1"/>
          </p:cNvSpPr>
          <p:nvPr/>
        </p:nvSpPr>
        <p:spPr bwMode="auto">
          <a:xfrm>
            <a:off x="5314950" y="2844800"/>
            <a:ext cx="0" cy="236855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2" name="Line 100"/>
          <p:cNvSpPr>
            <a:spLocks noChangeShapeType="1"/>
          </p:cNvSpPr>
          <p:nvPr/>
        </p:nvSpPr>
        <p:spPr bwMode="auto">
          <a:xfrm>
            <a:off x="5392738" y="2946400"/>
            <a:ext cx="0" cy="2335213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53" name="AutoShape 101"/>
          <p:cNvSpPr>
            <a:spLocks noChangeArrowheads="1"/>
          </p:cNvSpPr>
          <p:nvPr/>
        </p:nvSpPr>
        <p:spPr bwMode="auto">
          <a:xfrm flipV="1">
            <a:off x="6119813" y="2071688"/>
            <a:ext cx="895350" cy="122237"/>
          </a:xfrm>
          <a:custGeom>
            <a:avLst/>
            <a:gdLst>
              <a:gd name="T0" fmla="*/ 2147483647 w 21600"/>
              <a:gd name="T1" fmla="*/ 62686212 h 21600"/>
              <a:gd name="T2" fmla="*/ 2147483647 w 21600"/>
              <a:gd name="T3" fmla="*/ 125371338 h 21600"/>
              <a:gd name="T4" fmla="*/ 2147483647 w 21600"/>
              <a:gd name="T5" fmla="*/ 62686212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8E0000"/>
              </a:gs>
              <a:gs pos="100000">
                <a:srgbClr val="CC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54" name="Group 102"/>
          <p:cNvGrpSpPr>
            <a:grpSpLocks/>
          </p:cNvGrpSpPr>
          <p:nvPr/>
        </p:nvGrpSpPr>
        <p:grpSpPr bwMode="auto">
          <a:xfrm>
            <a:off x="2601913" y="1528763"/>
            <a:ext cx="334962" cy="823912"/>
            <a:chOff x="1683" y="1256"/>
            <a:chExt cx="211" cy="519"/>
          </a:xfrm>
        </p:grpSpPr>
        <p:sp>
          <p:nvSpPr>
            <p:cNvPr id="33957" name="Freeform 103"/>
            <p:cNvSpPr>
              <a:spLocks/>
            </p:cNvSpPr>
            <p:nvPr/>
          </p:nvSpPr>
          <p:spPr bwMode="auto">
            <a:xfrm>
              <a:off x="1744" y="1583"/>
              <a:ext cx="78" cy="192"/>
            </a:xfrm>
            <a:custGeom>
              <a:avLst/>
              <a:gdLst>
                <a:gd name="T0" fmla="*/ 0 w 78"/>
                <a:gd name="T1" fmla="*/ 191 h 192"/>
                <a:gd name="T2" fmla="*/ 20 w 78"/>
                <a:gd name="T3" fmla="*/ 164 h 192"/>
                <a:gd name="T4" fmla="*/ 25 w 78"/>
                <a:gd name="T5" fmla="*/ 138 h 192"/>
                <a:gd name="T6" fmla="*/ 30 w 78"/>
                <a:gd name="T7" fmla="*/ 112 h 192"/>
                <a:gd name="T8" fmla="*/ 35 w 78"/>
                <a:gd name="T9" fmla="*/ 86 h 192"/>
                <a:gd name="T10" fmla="*/ 41 w 78"/>
                <a:gd name="T11" fmla="*/ 60 h 192"/>
                <a:gd name="T12" fmla="*/ 41 w 78"/>
                <a:gd name="T13" fmla="*/ 34 h 192"/>
                <a:gd name="T14" fmla="*/ 46 w 78"/>
                <a:gd name="T15" fmla="*/ 8 h 192"/>
                <a:gd name="T16" fmla="*/ 61 w 78"/>
                <a:gd name="T17" fmla="*/ 0 h 192"/>
                <a:gd name="T18" fmla="*/ 77 w 78"/>
                <a:gd name="T19" fmla="*/ 0 h 192"/>
                <a:gd name="T20" fmla="*/ 77 w 78"/>
                <a:gd name="T21" fmla="*/ 26 h 192"/>
                <a:gd name="T22" fmla="*/ 71 w 78"/>
                <a:gd name="T23" fmla="*/ 52 h 192"/>
                <a:gd name="T24" fmla="*/ 71 w 78"/>
                <a:gd name="T25" fmla="*/ 78 h 192"/>
                <a:gd name="T26" fmla="*/ 77 w 78"/>
                <a:gd name="T27" fmla="*/ 104 h 192"/>
                <a:gd name="T28" fmla="*/ 71 w 78"/>
                <a:gd name="T29" fmla="*/ 130 h 192"/>
                <a:gd name="T30" fmla="*/ 71 w 78"/>
                <a:gd name="T31" fmla="*/ 156 h 192"/>
                <a:gd name="T32" fmla="*/ 71 w 78"/>
                <a:gd name="T33" fmla="*/ 182 h 192"/>
                <a:gd name="T34" fmla="*/ 0 w 78"/>
                <a:gd name="T35" fmla="*/ 191 h 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192"/>
                <a:gd name="T56" fmla="*/ 78 w 78"/>
                <a:gd name="T57" fmla="*/ 192 h 1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192">
                  <a:moveTo>
                    <a:pt x="0" y="191"/>
                  </a:moveTo>
                  <a:lnTo>
                    <a:pt x="20" y="164"/>
                  </a:lnTo>
                  <a:lnTo>
                    <a:pt x="25" y="138"/>
                  </a:lnTo>
                  <a:lnTo>
                    <a:pt x="30" y="112"/>
                  </a:lnTo>
                  <a:lnTo>
                    <a:pt x="35" y="86"/>
                  </a:lnTo>
                  <a:lnTo>
                    <a:pt x="41" y="60"/>
                  </a:lnTo>
                  <a:lnTo>
                    <a:pt x="41" y="34"/>
                  </a:lnTo>
                  <a:lnTo>
                    <a:pt x="46" y="8"/>
                  </a:lnTo>
                  <a:lnTo>
                    <a:pt x="61" y="0"/>
                  </a:lnTo>
                  <a:lnTo>
                    <a:pt x="77" y="0"/>
                  </a:lnTo>
                  <a:lnTo>
                    <a:pt x="77" y="26"/>
                  </a:lnTo>
                  <a:lnTo>
                    <a:pt x="71" y="52"/>
                  </a:lnTo>
                  <a:lnTo>
                    <a:pt x="71" y="78"/>
                  </a:lnTo>
                  <a:lnTo>
                    <a:pt x="77" y="104"/>
                  </a:lnTo>
                  <a:lnTo>
                    <a:pt x="71" y="130"/>
                  </a:lnTo>
                  <a:lnTo>
                    <a:pt x="71" y="156"/>
                  </a:lnTo>
                  <a:lnTo>
                    <a:pt x="71" y="182"/>
                  </a:lnTo>
                  <a:lnTo>
                    <a:pt x="0" y="191"/>
                  </a:lnTo>
                </a:path>
              </a:pathLst>
            </a:custGeom>
            <a:gradFill rotWithShape="0">
              <a:gsLst>
                <a:gs pos="0">
                  <a:srgbClr val="996633"/>
                </a:gs>
                <a:gs pos="100000">
                  <a:srgbClr val="6B4724"/>
                </a:gs>
              </a:gsLst>
              <a:lin ang="5400000" scaled="1"/>
            </a:gradFill>
            <a:ln w="12700" cap="rnd" cmpd="sng">
              <a:solidFill>
                <a:srgbClr val="66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96" name="Freeform 104"/>
            <p:cNvSpPr>
              <a:spLocks/>
            </p:cNvSpPr>
            <p:nvPr/>
          </p:nvSpPr>
          <p:spPr bwMode="auto">
            <a:xfrm>
              <a:off x="1683" y="1256"/>
              <a:ext cx="211" cy="352"/>
            </a:xfrm>
            <a:custGeom>
              <a:avLst/>
              <a:gdLst/>
              <a:ahLst/>
              <a:cxnLst>
                <a:cxn ang="0">
                  <a:pos x="132" y="343"/>
                </a:cxn>
                <a:cxn ang="0">
                  <a:pos x="156" y="343"/>
                </a:cxn>
                <a:cxn ang="0">
                  <a:pos x="168" y="322"/>
                </a:cxn>
                <a:cxn ang="0">
                  <a:pos x="180" y="301"/>
                </a:cxn>
                <a:cxn ang="0">
                  <a:pos x="192" y="280"/>
                </a:cxn>
                <a:cxn ang="0">
                  <a:pos x="210" y="266"/>
                </a:cxn>
                <a:cxn ang="0">
                  <a:pos x="210" y="245"/>
                </a:cxn>
                <a:cxn ang="0">
                  <a:pos x="204" y="224"/>
                </a:cxn>
                <a:cxn ang="0">
                  <a:pos x="198" y="203"/>
                </a:cxn>
                <a:cxn ang="0">
                  <a:pos x="192" y="182"/>
                </a:cxn>
                <a:cxn ang="0">
                  <a:pos x="198" y="161"/>
                </a:cxn>
                <a:cxn ang="0">
                  <a:pos x="198" y="140"/>
                </a:cxn>
                <a:cxn ang="0">
                  <a:pos x="186" y="119"/>
                </a:cxn>
                <a:cxn ang="0">
                  <a:pos x="168" y="98"/>
                </a:cxn>
                <a:cxn ang="0">
                  <a:pos x="150" y="84"/>
                </a:cxn>
                <a:cxn ang="0">
                  <a:pos x="138" y="63"/>
                </a:cxn>
                <a:cxn ang="0">
                  <a:pos x="126" y="42"/>
                </a:cxn>
                <a:cxn ang="0">
                  <a:pos x="114" y="21"/>
                </a:cxn>
                <a:cxn ang="0">
                  <a:pos x="108" y="0"/>
                </a:cxn>
                <a:cxn ang="0">
                  <a:pos x="90" y="14"/>
                </a:cxn>
                <a:cxn ang="0">
                  <a:pos x="72" y="42"/>
                </a:cxn>
                <a:cxn ang="0">
                  <a:pos x="60" y="63"/>
                </a:cxn>
                <a:cxn ang="0">
                  <a:pos x="54" y="84"/>
                </a:cxn>
                <a:cxn ang="0">
                  <a:pos x="60" y="105"/>
                </a:cxn>
                <a:cxn ang="0">
                  <a:pos x="60" y="126"/>
                </a:cxn>
                <a:cxn ang="0">
                  <a:pos x="42" y="140"/>
                </a:cxn>
                <a:cxn ang="0">
                  <a:pos x="24" y="161"/>
                </a:cxn>
                <a:cxn ang="0">
                  <a:pos x="6" y="175"/>
                </a:cxn>
                <a:cxn ang="0">
                  <a:pos x="0" y="196"/>
                </a:cxn>
                <a:cxn ang="0">
                  <a:pos x="12" y="217"/>
                </a:cxn>
                <a:cxn ang="0">
                  <a:pos x="30" y="238"/>
                </a:cxn>
                <a:cxn ang="0">
                  <a:pos x="48" y="245"/>
                </a:cxn>
                <a:cxn ang="0">
                  <a:pos x="66" y="259"/>
                </a:cxn>
                <a:cxn ang="0">
                  <a:pos x="66" y="280"/>
                </a:cxn>
                <a:cxn ang="0">
                  <a:pos x="66" y="301"/>
                </a:cxn>
                <a:cxn ang="0">
                  <a:pos x="66" y="322"/>
                </a:cxn>
                <a:cxn ang="0">
                  <a:pos x="84" y="329"/>
                </a:cxn>
                <a:cxn ang="0">
                  <a:pos x="96" y="351"/>
                </a:cxn>
                <a:cxn ang="0">
                  <a:pos x="132" y="343"/>
                </a:cxn>
                <a:cxn ang="0">
                  <a:pos x="132" y="343"/>
                </a:cxn>
              </a:cxnLst>
              <a:rect l="0" t="0" r="r" b="b"/>
              <a:pathLst>
                <a:path w="211" h="352">
                  <a:moveTo>
                    <a:pt x="132" y="343"/>
                  </a:moveTo>
                  <a:lnTo>
                    <a:pt x="156" y="343"/>
                  </a:lnTo>
                  <a:lnTo>
                    <a:pt x="168" y="322"/>
                  </a:lnTo>
                  <a:lnTo>
                    <a:pt x="180" y="301"/>
                  </a:lnTo>
                  <a:lnTo>
                    <a:pt x="192" y="280"/>
                  </a:lnTo>
                  <a:lnTo>
                    <a:pt x="210" y="266"/>
                  </a:lnTo>
                  <a:lnTo>
                    <a:pt x="210" y="245"/>
                  </a:lnTo>
                  <a:lnTo>
                    <a:pt x="204" y="224"/>
                  </a:lnTo>
                  <a:lnTo>
                    <a:pt x="198" y="203"/>
                  </a:lnTo>
                  <a:lnTo>
                    <a:pt x="192" y="182"/>
                  </a:lnTo>
                  <a:lnTo>
                    <a:pt x="198" y="161"/>
                  </a:lnTo>
                  <a:lnTo>
                    <a:pt x="198" y="140"/>
                  </a:lnTo>
                  <a:lnTo>
                    <a:pt x="186" y="119"/>
                  </a:lnTo>
                  <a:lnTo>
                    <a:pt x="168" y="98"/>
                  </a:lnTo>
                  <a:lnTo>
                    <a:pt x="150" y="84"/>
                  </a:lnTo>
                  <a:lnTo>
                    <a:pt x="138" y="63"/>
                  </a:lnTo>
                  <a:lnTo>
                    <a:pt x="126" y="42"/>
                  </a:lnTo>
                  <a:lnTo>
                    <a:pt x="114" y="21"/>
                  </a:lnTo>
                  <a:lnTo>
                    <a:pt x="108" y="0"/>
                  </a:lnTo>
                  <a:lnTo>
                    <a:pt x="90" y="14"/>
                  </a:lnTo>
                  <a:lnTo>
                    <a:pt x="72" y="42"/>
                  </a:lnTo>
                  <a:lnTo>
                    <a:pt x="60" y="63"/>
                  </a:lnTo>
                  <a:lnTo>
                    <a:pt x="54" y="84"/>
                  </a:lnTo>
                  <a:lnTo>
                    <a:pt x="60" y="105"/>
                  </a:lnTo>
                  <a:lnTo>
                    <a:pt x="60" y="126"/>
                  </a:lnTo>
                  <a:lnTo>
                    <a:pt x="42" y="140"/>
                  </a:lnTo>
                  <a:lnTo>
                    <a:pt x="24" y="161"/>
                  </a:lnTo>
                  <a:lnTo>
                    <a:pt x="6" y="175"/>
                  </a:lnTo>
                  <a:lnTo>
                    <a:pt x="0" y="196"/>
                  </a:lnTo>
                  <a:lnTo>
                    <a:pt x="12" y="217"/>
                  </a:lnTo>
                  <a:lnTo>
                    <a:pt x="30" y="238"/>
                  </a:lnTo>
                  <a:lnTo>
                    <a:pt x="48" y="245"/>
                  </a:lnTo>
                  <a:lnTo>
                    <a:pt x="66" y="259"/>
                  </a:lnTo>
                  <a:lnTo>
                    <a:pt x="66" y="280"/>
                  </a:lnTo>
                  <a:lnTo>
                    <a:pt x="66" y="301"/>
                  </a:lnTo>
                  <a:lnTo>
                    <a:pt x="66" y="322"/>
                  </a:lnTo>
                  <a:lnTo>
                    <a:pt x="84" y="329"/>
                  </a:lnTo>
                  <a:lnTo>
                    <a:pt x="96" y="351"/>
                  </a:lnTo>
                  <a:lnTo>
                    <a:pt x="132" y="343"/>
                  </a:lnTo>
                  <a:lnTo>
                    <a:pt x="132" y="343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cap="rnd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3855" name="Freeform 105"/>
          <p:cNvSpPr>
            <a:spLocks/>
          </p:cNvSpPr>
          <p:nvPr/>
        </p:nvSpPr>
        <p:spPr bwMode="auto">
          <a:xfrm>
            <a:off x="3824288" y="2281238"/>
            <a:ext cx="341312" cy="258762"/>
          </a:xfrm>
          <a:custGeom>
            <a:avLst/>
            <a:gdLst>
              <a:gd name="T0" fmla="*/ 2147483647 w 215"/>
              <a:gd name="T1" fmla="*/ 2147483647 h 163"/>
              <a:gd name="T2" fmla="*/ 2147483647 w 215"/>
              <a:gd name="T3" fmla="*/ 2147483647 h 163"/>
              <a:gd name="T4" fmla="*/ 2147483647 w 215"/>
              <a:gd name="T5" fmla="*/ 2147483647 h 163"/>
              <a:gd name="T6" fmla="*/ 2147483647 w 215"/>
              <a:gd name="T7" fmla="*/ 2147483647 h 163"/>
              <a:gd name="T8" fmla="*/ 2147483647 w 215"/>
              <a:gd name="T9" fmla="*/ 2147483647 h 163"/>
              <a:gd name="T10" fmla="*/ 2147483647 w 215"/>
              <a:gd name="T11" fmla="*/ 2147483647 h 163"/>
              <a:gd name="T12" fmla="*/ 2147483647 w 215"/>
              <a:gd name="T13" fmla="*/ 2147483647 h 163"/>
              <a:gd name="T14" fmla="*/ 2147483647 w 215"/>
              <a:gd name="T15" fmla="*/ 2147483647 h 163"/>
              <a:gd name="T16" fmla="*/ 2147483647 w 215"/>
              <a:gd name="T17" fmla="*/ 2147483647 h 163"/>
              <a:gd name="T18" fmla="*/ 2147483647 w 215"/>
              <a:gd name="T19" fmla="*/ 2147483647 h 163"/>
              <a:gd name="T20" fmla="*/ 2147483647 w 215"/>
              <a:gd name="T21" fmla="*/ 2147483647 h 163"/>
              <a:gd name="T22" fmla="*/ 2147483647 w 215"/>
              <a:gd name="T23" fmla="*/ 2147483647 h 163"/>
              <a:gd name="T24" fmla="*/ 2147483647 w 215"/>
              <a:gd name="T25" fmla="*/ 2147483647 h 163"/>
              <a:gd name="T26" fmla="*/ 2147483647 w 215"/>
              <a:gd name="T27" fmla="*/ 2147483647 h 163"/>
              <a:gd name="T28" fmla="*/ 2147483647 w 215"/>
              <a:gd name="T29" fmla="*/ 2147483647 h 163"/>
              <a:gd name="T30" fmla="*/ 2147483647 w 215"/>
              <a:gd name="T31" fmla="*/ 2147483647 h 163"/>
              <a:gd name="T32" fmla="*/ 2147483647 w 215"/>
              <a:gd name="T33" fmla="*/ 2147483647 h 163"/>
              <a:gd name="T34" fmla="*/ 2147483647 w 215"/>
              <a:gd name="T35" fmla="*/ 2147483647 h 163"/>
              <a:gd name="T36" fmla="*/ 2147483647 w 215"/>
              <a:gd name="T37" fmla="*/ 0 h 163"/>
              <a:gd name="T38" fmla="*/ 2147483647 w 215"/>
              <a:gd name="T39" fmla="*/ 2147483647 h 163"/>
              <a:gd name="T40" fmla="*/ 2147483647 w 215"/>
              <a:gd name="T41" fmla="*/ 2147483647 h 163"/>
              <a:gd name="T42" fmla="*/ 2147483647 w 215"/>
              <a:gd name="T43" fmla="*/ 2147483647 h 163"/>
              <a:gd name="T44" fmla="*/ 2147483647 w 215"/>
              <a:gd name="T45" fmla="*/ 2147483647 h 163"/>
              <a:gd name="T46" fmla="*/ 2147483647 w 215"/>
              <a:gd name="T47" fmla="*/ 2147483647 h 163"/>
              <a:gd name="T48" fmla="*/ 2147483647 w 215"/>
              <a:gd name="T49" fmla="*/ 2147483647 h 163"/>
              <a:gd name="T50" fmla="*/ 2147483647 w 215"/>
              <a:gd name="T51" fmla="*/ 2147483647 h 163"/>
              <a:gd name="T52" fmla="*/ 2147483647 w 215"/>
              <a:gd name="T53" fmla="*/ 2147483647 h 163"/>
              <a:gd name="T54" fmla="*/ 2147483647 w 215"/>
              <a:gd name="T55" fmla="*/ 2147483647 h 163"/>
              <a:gd name="T56" fmla="*/ 2147483647 w 215"/>
              <a:gd name="T57" fmla="*/ 2147483647 h 163"/>
              <a:gd name="T58" fmla="*/ 2147483647 w 215"/>
              <a:gd name="T59" fmla="*/ 2147483647 h 163"/>
              <a:gd name="T60" fmla="*/ 2147483647 w 215"/>
              <a:gd name="T61" fmla="*/ 2147483647 h 163"/>
              <a:gd name="T62" fmla="*/ 2147483647 w 215"/>
              <a:gd name="T63" fmla="*/ 2147483647 h 1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5"/>
              <a:gd name="T97" fmla="*/ 0 h 163"/>
              <a:gd name="T98" fmla="*/ 215 w 215"/>
              <a:gd name="T99" fmla="*/ 163 h 1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5" h="163">
                <a:moveTo>
                  <a:pt x="8" y="151"/>
                </a:moveTo>
                <a:lnTo>
                  <a:pt x="19" y="148"/>
                </a:lnTo>
                <a:lnTo>
                  <a:pt x="27" y="140"/>
                </a:lnTo>
                <a:lnTo>
                  <a:pt x="30" y="132"/>
                </a:lnTo>
                <a:lnTo>
                  <a:pt x="22" y="130"/>
                </a:lnTo>
                <a:lnTo>
                  <a:pt x="13" y="127"/>
                </a:lnTo>
                <a:lnTo>
                  <a:pt x="13" y="119"/>
                </a:lnTo>
                <a:lnTo>
                  <a:pt x="19" y="111"/>
                </a:lnTo>
                <a:lnTo>
                  <a:pt x="19" y="100"/>
                </a:lnTo>
                <a:lnTo>
                  <a:pt x="11" y="98"/>
                </a:lnTo>
                <a:lnTo>
                  <a:pt x="8" y="90"/>
                </a:lnTo>
                <a:lnTo>
                  <a:pt x="11" y="77"/>
                </a:lnTo>
                <a:lnTo>
                  <a:pt x="11" y="66"/>
                </a:lnTo>
                <a:lnTo>
                  <a:pt x="11" y="58"/>
                </a:lnTo>
                <a:lnTo>
                  <a:pt x="11" y="50"/>
                </a:lnTo>
                <a:lnTo>
                  <a:pt x="19" y="47"/>
                </a:lnTo>
                <a:lnTo>
                  <a:pt x="27" y="53"/>
                </a:lnTo>
                <a:lnTo>
                  <a:pt x="36" y="50"/>
                </a:lnTo>
                <a:lnTo>
                  <a:pt x="44" y="53"/>
                </a:lnTo>
                <a:lnTo>
                  <a:pt x="52" y="63"/>
                </a:lnTo>
                <a:lnTo>
                  <a:pt x="61" y="55"/>
                </a:lnTo>
                <a:lnTo>
                  <a:pt x="61" y="45"/>
                </a:lnTo>
                <a:lnTo>
                  <a:pt x="69" y="50"/>
                </a:lnTo>
                <a:lnTo>
                  <a:pt x="75" y="39"/>
                </a:lnTo>
                <a:lnTo>
                  <a:pt x="77" y="29"/>
                </a:lnTo>
                <a:lnTo>
                  <a:pt x="77" y="21"/>
                </a:lnTo>
                <a:lnTo>
                  <a:pt x="86" y="26"/>
                </a:lnTo>
                <a:lnTo>
                  <a:pt x="94" y="26"/>
                </a:lnTo>
                <a:lnTo>
                  <a:pt x="102" y="26"/>
                </a:lnTo>
                <a:lnTo>
                  <a:pt x="111" y="26"/>
                </a:lnTo>
                <a:lnTo>
                  <a:pt x="122" y="34"/>
                </a:lnTo>
                <a:lnTo>
                  <a:pt x="127" y="45"/>
                </a:lnTo>
                <a:lnTo>
                  <a:pt x="136" y="53"/>
                </a:lnTo>
                <a:lnTo>
                  <a:pt x="144" y="58"/>
                </a:lnTo>
                <a:lnTo>
                  <a:pt x="144" y="45"/>
                </a:lnTo>
                <a:lnTo>
                  <a:pt x="141" y="18"/>
                </a:lnTo>
                <a:lnTo>
                  <a:pt x="141" y="7"/>
                </a:lnTo>
                <a:lnTo>
                  <a:pt x="141" y="0"/>
                </a:lnTo>
                <a:lnTo>
                  <a:pt x="147" y="7"/>
                </a:lnTo>
                <a:lnTo>
                  <a:pt x="158" y="15"/>
                </a:lnTo>
                <a:lnTo>
                  <a:pt x="163" y="5"/>
                </a:lnTo>
                <a:lnTo>
                  <a:pt x="166" y="13"/>
                </a:lnTo>
                <a:lnTo>
                  <a:pt x="172" y="21"/>
                </a:lnTo>
                <a:lnTo>
                  <a:pt x="183" y="23"/>
                </a:lnTo>
                <a:lnTo>
                  <a:pt x="191" y="31"/>
                </a:lnTo>
                <a:lnTo>
                  <a:pt x="186" y="39"/>
                </a:lnTo>
                <a:lnTo>
                  <a:pt x="177" y="42"/>
                </a:lnTo>
                <a:lnTo>
                  <a:pt x="172" y="50"/>
                </a:lnTo>
                <a:lnTo>
                  <a:pt x="180" y="55"/>
                </a:lnTo>
                <a:lnTo>
                  <a:pt x="191" y="58"/>
                </a:lnTo>
                <a:lnTo>
                  <a:pt x="200" y="61"/>
                </a:lnTo>
                <a:lnTo>
                  <a:pt x="211" y="66"/>
                </a:lnTo>
                <a:lnTo>
                  <a:pt x="202" y="71"/>
                </a:lnTo>
                <a:lnTo>
                  <a:pt x="202" y="79"/>
                </a:lnTo>
                <a:lnTo>
                  <a:pt x="202" y="90"/>
                </a:lnTo>
                <a:lnTo>
                  <a:pt x="202" y="100"/>
                </a:lnTo>
                <a:lnTo>
                  <a:pt x="211" y="106"/>
                </a:lnTo>
                <a:lnTo>
                  <a:pt x="214" y="114"/>
                </a:lnTo>
                <a:lnTo>
                  <a:pt x="205" y="122"/>
                </a:lnTo>
                <a:lnTo>
                  <a:pt x="205" y="132"/>
                </a:lnTo>
                <a:lnTo>
                  <a:pt x="208" y="140"/>
                </a:lnTo>
                <a:lnTo>
                  <a:pt x="202" y="148"/>
                </a:lnTo>
                <a:lnTo>
                  <a:pt x="194" y="154"/>
                </a:lnTo>
                <a:lnTo>
                  <a:pt x="191" y="162"/>
                </a:lnTo>
                <a:lnTo>
                  <a:pt x="0" y="162"/>
                </a:lnTo>
              </a:path>
            </a:pathLst>
          </a:custGeom>
          <a:gradFill rotWithShape="0">
            <a:gsLst>
              <a:gs pos="0">
                <a:srgbClr val="244700"/>
              </a:gs>
              <a:gs pos="50000">
                <a:srgbClr val="336600"/>
              </a:gs>
              <a:gs pos="100000">
                <a:srgbClr val="244700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3856" name="Group 106"/>
          <p:cNvGrpSpPr>
            <a:grpSpLocks/>
          </p:cNvGrpSpPr>
          <p:nvPr/>
        </p:nvGrpSpPr>
        <p:grpSpPr bwMode="auto">
          <a:xfrm>
            <a:off x="7402513" y="2036763"/>
            <a:ext cx="333375" cy="492125"/>
            <a:chOff x="4707" y="1576"/>
            <a:chExt cx="210" cy="310"/>
          </a:xfrm>
        </p:grpSpPr>
        <p:grpSp>
          <p:nvGrpSpPr>
            <p:cNvPr id="33952" name="Group 107"/>
            <p:cNvGrpSpPr>
              <a:grpSpLocks/>
            </p:cNvGrpSpPr>
            <p:nvPr/>
          </p:nvGrpSpPr>
          <p:grpSpPr bwMode="auto">
            <a:xfrm>
              <a:off x="4707" y="1576"/>
              <a:ext cx="94" cy="308"/>
              <a:chOff x="4707" y="1576"/>
              <a:chExt cx="94" cy="308"/>
            </a:xfrm>
          </p:grpSpPr>
          <p:sp>
            <p:nvSpPr>
              <p:cNvPr id="33955" name="AutoShape 108"/>
              <p:cNvSpPr>
                <a:spLocks noChangeArrowheads="1"/>
              </p:cNvSpPr>
              <p:nvPr/>
            </p:nvSpPr>
            <p:spPr bwMode="auto">
              <a:xfrm flipV="1">
                <a:off x="4729" y="1783"/>
                <a:ext cx="31" cy="10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81 w 21600"/>
                  <a:gd name="T13" fmla="*/ 4491 h 21600"/>
                  <a:gd name="T14" fmla="*/ 17419 w 21600"/>
                  <a:gd name="T15" fmla="*/ 1710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B4724"/>
                  </a:gs>
                  <a:gs pos="50000">
                    <a:srgbClr val="996633"/>
                  </a:gs>
                  <a:gs pos="100000">
                    <a:srgbClr val="6B4724"/>
                  </a:gs>
                </a:gsLst>
                <a:lin ang="5400000" scaled="1"/>
              </a:gradFill>
              <a:ln w="12700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501" name="Freeform 109"/>
              <p:cNvSpPr>
                <a:spLocks/>
              </p:cNvSpPr>
              <p:nvPr/>
            </p:nvSpPr>
            <p:spPr bwMode="auto">
              <a:xfrm>
                <a:off x="4707" y="1576"/>
                <a:ext cx="94" cy="216"/>
              </a:xfrm>
              <a:custGeom>
                <a:avLst/>
                <a:gdLst/>
                <a:ahLst/>
                <a:cxnLst>
                  <a:cxn ang="0">
                    <a:pos x="3" y="215"/>
                  </a:cxn>
                  <a:cxn ang="0">
                    <a:pos x="93" y="212"/>
                  </a:cxn>
                  <a:cxn ang="0">
                    <a:pos x="93" y="204"/>
                  </a:cxn>
                  <a:cxn ang="0">
                    <a:pos x="93" y="196"/>
                  </a:cxn>
                  <a:cxn ang="0">
                    <a:pos x="89" y="188"/>
                  </a:cxn>
                  <a:cxn ang="0">
                    <a:pos x="82" y="180"/>
                  </a:cxn>
                  <a:cxn ang="0">
                    <a:pos x="71" y="175"/>
                  </a:cxn>
                  <a:cxn ang="0">
                    <a:pos x="64" y="167"/>
                  </a:cxn>
                  <a:cxn ang="0">
                    <a:pos x="60" y="159"/>
                  </a:cxn>
                  <a:cxn ang="0">
                    <a:pos x="57" y="151"/>
                  </a:cxn>
                  <a:cxn ang="0">
                    <a:pos x="57" y="143"/>
                  </a:cxn>
                  <a:cxn ang="0">
                    <a:pos x="57" y="135"/>
                  </a:cxn>
                  <a:cxn ang="0">
                    <a:pos x="57" y="127"/>
                  </a:cxn>
                  <a:cxn ang="0">
                    <a:pos x="57" y="119"/>
                  </a:cxn>
                  <a:cxn ang="0">
                    <a:pos x="53" y="111"/>
                  </a:cxn>
                  <a:cxn ang="0">
                    <a:pos x="50" y="103"/>
                  </a:cxn>
                  <a:cxn ang="0">
                    <a:pos x="46" y="95"/>
                  </a:cxn>
                  <a:cxn ang="0">
                    <a:pos x="46" y="87"/>
                  </a:cxn>
                  <a:cxn ang="0">
                    <a:pos x="46" y="79"/>
                  </a:cxn>
                  <a:cxn ang="0">
                    <a:pos x="46" y="71"/>
                  </a:cxn>
                  <a:cxn ang="0">
                    <a:pos x="46" y="63"/>
                  </a:cxn>
                  <a:cxn ang="0">
                    <a:pos x="46" y="55"/>
                  </a:cxn>
                  <a:cxn ang="0">
                    <a:pos x="46" y="47"/>
                  </a:cxn>
                  <a:cxn ang="0">
                    <a:pos x="42" y="39"/>
                  </a:cxn>
                  <a:cxn ang="0">
                    <a:pos x="39" y="31"/>
                  </a:cxn>
                  <a:cxn ang="0">
                    <a:pos x="35" y="23"/>
                  </a:cxn>
                  <a:cxn ang="0">
                    <a:pos x="35" y="15"/>
                  </a:cxn>
                  <a:cxn ang="0">
                    <a:pos x="35" y="7"/>
                  </a:cxn>
                  <a:cxn ang="0">
                    <a:pos x="32" y="0"/>
                  </a:cxn>
                  <a:cxn ang="0">
                    <a:pos x="28" y="10"/>
                  </a:cxn>
                  <a:cxn ang="0">
                    <a:pos x="28" y="21"/>
                  </a:cxn>
                  <a:cxn ang="0">
                    <a:pos x="25" y="29"/>
                  </a:cxn>
                  <a:cxn ang="0">
                    <a:pos x="25" y="39"/>
                  </a:cxn>
                  <a:cxn ang="0">
                    <a:pos x="21" y="47"/>
                  </a:cxn>
                  <a:cxn ang="0">
                    <a:pos x="21" y="55"/>
                  </a:cxn>
                  <a:cxn ang="0">
                    <a:pos x="17" y="63"/>
                  </a:cxn>
                  <a:cxn ang="0">
                    <a:pos x="17" y="71"/>
                  </a:cxn>
                  <a:cxn ang="0">
                    <a:pos x="17" y="79"/>
                  </a:cxn>
                  <a:cxn ang="0">
                    <a:pos x="17" y="87"/>
                  </a:cxn>
                  <a:cxn ang="0">
                    <a:pos x="17" y="98"/>
                  </a:cxn>
                  <a:cxn ang="0">
                    <a:pos x="14" y="106"/>
                  </a:cxn>
                  <a:cxn ang="0">
                    <a:pos x="14" y="114"/>
                  </a:cxn>
                  <a:cxn ang="0">
                    <a:pos x="14" y="122"/>
                  </a:cxn>
                  <a:cxn ang="0">
                    <a:pos x="14" y="132"/>
                  </a:cxn>
                  <a:cxn ang="0">
                    <a:pos x="14" y="140"/>
                  </a:cxn>
                  <a:cxn ang="0">
                    <a:pos x="10" y="148"/>
                  </a:cxn>
                  <a:cxn ang="0">
                    <a:pos x="10" y="156"/>
                  </a:cxn>
                  <a:cxn ang="0">
                    <a:pos x="7" y="164"/>
                  </a:cxn>
                  <a:cxn ang="0">
                    <a:pos x="7" y="172"/>
                  </a:cxn>
                  <a:cxn ang="0">
                    <a:pos x="3" y="180"/>
                  </a:cxn>
                  <a:cxn ang="0">
                    <a:pos x="0" y="188"/>
                  </a:cxn>
                  <a:cxn ang="0">
                    <a:pos x="0" y="196"/>
                  </a:cxn>
                  <a:cxn ang="0">
                    <a:pos x="0" y="204"/>
                  </a:cxn>
                  <a:cxn ang="0">
                    <a:pos x="3" y="215"/>
                  </a:cxn>
                  <a:cxn ang="0">
                    <a:pos x="3" y="215"/>
                  </a:cxn>
                </a:cxnLst>
                <a:rect l="0" t="0" r="r" b="b"/>
                <a:pathLst>
                  <a:path w="94" h="216">
                    <a:moveTo>
                      <a:pt x="3" y="215"/>
                    </a:moveTo>
                    <a:lnTo>
                      <a:pt x="93" y="212"/>
                    </a:lnTo>
                    <a:lnTo>
                      <a:pt x="93" y="204"/>
                    </a:lnTo>
                    <a:lnTo>
                      <a:pt x="93" y="196"/>
                    </a:lnTo>
                    <a:lnTo>
                      <a:pt x="89" y="188"/>
                    </a:lnTo>
                    <a:lnTo>
                      <a:pt x="82" y="180"/>
                    </a:lnTo>
                    <a:lnTo>
                      <a:pt x="71" y="175"/>
                    </a:lnTo>
                    <a:lnTo>
                      <a:pt x="64" y="167"/>
                    </a:lnTo>
                    <a:lnTo>
                      <a:pt x="60" y="159"/>
                    </a:lnTo>
                    <a:lnTo>
                      <a:pt x="57" y="151"/>
                    </a:lnTo>
                    <a:lnTo>
                      <a:pt x="57" y="143"/>
                    </a:lnTo>
                    <a:lnTo>
                      <a:pt x="57" y="135"/>
                    </a:lnTo>
                    <a:lnTo>
                      <a:pt x="57" y="127"/>
                    </a:lnTo>
                    <a:lnTo>
                      <a:pt x="57" y="119"/>
                    </a:lnTo>
                    <a:lnTo>
                      <a:pt x="53" y="111"/>
                    </a:lnTo>
                    <a:lnTo>
                      <a:pt x="50" y="103"/>
                    </a:lnTo>
                    <a:lnTo>
                      <a:pt x="46" y="95"/>
                    </a:lnTo>
                    <a:lnTo>
                      <a:pt x="46" y="87"/>
                    </a:lnTo>
                    <a:lnTo>
                      <a:pt x="46" y="79"/>
                    </a:lnTo>
                    <a:lnTo>
                      <a:pt x="46" y="71"/>
                    </a:lnTo>
                    <a:lnTo>
                      <a:pt x="46" y="63"/>
                    </a:lnTo>
                    <a:lnTo>
                      <a:pt x="46" y="55"/>
                    </a:lnTo>
                    <a:lnTo>
                      <a:pt x="46" y="47"/>
                    </a:lnTo>
                    <a:lnTo>
                      <a:pt x="42" y="39"/>
                    </a:lnTo>
                    <a:lnTo>
                      <a:pt x="39" y="31"/>
                    </a:lnTo>
                    <a:lnTo>
                      <a:pt x="35" y="23"/>
                    </a:lnTo>
                    <a:lnTo>
                      <a:pt x="35" y="15"/>
                    </a:lnTo>
                    <a:lnTo>
                      <a:pt x="35" y="7"/>
                    </a:lnTo>
                    <a:lnTo>
                      <a:pt x="32" y="0"/>
                    </a:lnTo>
                    <a:lnTo>
                      <a:pt x="28" y="10"/>
                    </a:lnTo>
                    <a:lnTo>
                      <a:pt x="28" y="21"/>
                    </a:lnTo>
                    <a:lnTo>
                      <a:pt x="25" y="29"/>
                    </a:lnTo>
                    <a:lnTo>
                      <a:pt x="25" y="39"/>
                    </a:lnTo>
                    <a:lnTo>
                      <a:pt x="21" y="47"/>
                    </a:lnTo>
                    <a:lnTo>
                      <a:pt x="21" y="55"/>
                    </a:lnTo>
                    <a:lnTo>
                      <a:pt x="17" y="63"/>
                    </a:lnTo>
                    <a:lnTo>
                      <a:pt x="17" y="71"/>
                    </a:lnTo>
                    <a:lnTo>
                      <a:pt x="17" y="79"/>
                    </a:lnTo>
                    <a:lnTo>
                      <a:pt x="17" y="87"/>
                    </a:lnTo>
                    <a:lnTo>
                      <a:pt x="17" y="98"/>
                    </a:lnTo>
                    <a:lnTo>
                      <a:pt x="14" y="106"/>
                    </a:lnTo>
                    <a:lnTo>
                      <a:pt x="14" y="114"/>
                    </a:lnTo>
                    <a:lnTo>
                      <a:pt x="14" y="122"/>
                    </a:lnTo>
                    <a:lnTo>
                      <a:pt x="14" y="132"/>
                    </a:lnTo>
                    <a:lnTo>
                      <a:pt x="14" y="140"/>
                    </a:lnTo>
                    <a:lnTo>
                      <a:pt x="10" y="148"/>
                    </a:lnTo>
                    <a:lnTo>
                      <a:pt x="10" y="156"/>
                    </a:lnTo>
                    <a:lnTo>
                      <a:pt x="7" y="164"/>
                    </a:lnTo>
                    <a:lnTo>
                      <a:pt x="7" y="172"/>
                    </a:lnTo>
                    <a:lnTo>
                      <a:pt x="3" y="180"/>
                    </a:lnTo>
                    <a:lnTo>
                      <a:pt x="0" y="188"/>
                    </a:lnTo>
                    <a:lnTo>
                      <a:pt x="0" y="196"/>
                    </a:lnTo>
                    <a:lnTo>
                      <a:pt x="0" y="204"/>
                    </a:lnTo>
                    <a:lnTo>
                      <a:pt x="3" y="215"/>
                    </a:lnTo>
                    <a:lnTo>
                      <a:pt x="3" y="215"/>
                    </a:lnTo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6980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2700" cap="rnd" cmpd="sng">
                <a:solidFill>
                  <a:srgbClr val="33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33953" name="AutoShape 110"/>
            <p:cNvSpPr>
              <a:spLocks noChangeArrowheads="1"/>
            </p:cNvSpPr>
            <p:nvPr/>
          </p:nvSpPr>
          <p:spPr bwMode="auto">
            <a:xfrm flipV="1">
              <a:off x="4863" y="1786"/>
              <a:ext cx="29" cy="1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9 w 21600"/>
                <a:gd name="T13" fmla="*/ 4536 h 21600"/>
                <a:gd name="T14" fmla="*/ 17131 w 21600"/>
                <a:gd name="T15" fmla="*/ 170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B4724"/>
                </a:gs>
                <a:gs pos="50000">
                  <a:srgbClr val="996633"/>
                </a:gs>
                <a:gs pos="100000">
                  <a:srgbClr val="6B4724"/>
                </a:gs>
              </a:gsLst>
              <a:lin ang="5400000" scaled="1"/>
            </a:gra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503" name="Freeform 111"/>
            <p:cNvSpPr>
              <a:spLocks/>
            </p:cNvSpPr>
            <p:nvPr/>
          </p:nvSpPr>
          <p:spPr bwMode="auto">
            <a:xfrm>
              <a:off x="4839" y="1603"/>
              <a:ext cx="78" cy="187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11" y="172"/>
                </a:cxn>
                <a:cxn ang="0">
                  <a:pos x="16" y="180"/>
                </a:cxn>
                <a:cxn ang="0">
                  <a:pos x="24" y="186"/>
                </a:cxn>
                <a:cxn ang="0">
                  <a:pos x="33" y="186"/>
                </a:cxn>
                <a:cxn ang="0">
                  <a:pos x="41" y="186"/>
                </a:cxn>
                <a:cxn ang="0">
                  <a:pos x="49" y="186"/>
                </a:cxn>
                <a:cxn ang="0">
                  <a:pos x="57" y="186"/>
                </a:cxn>
                <a:cxn ang="0">
                  <a:pos x="66" y="183"/>
                </a:cxn>
                <a:cxn ang="0">
                  <a:pos x="71" y="175"/>
                </a:cxn>
                <a:cxn ang="0">
                  <a:pos x="74" y="167"/>
                </a:cxn>
                <a:cxn ang="0">
                  <a:pos x="77" y="159"/>
                </a:cxn>
                <a:cxn ang="0">
                  <a:pos x="77" y="151"/>
                </a:cxn>
                <a:cxn ang="0">
                  <a:pos x="77" y="143"/>
                </a:cxn>
                <a:cxn ang="0">
                  <a:pos x="77" y="135"/>
                </a:cxn>
                <a:cxn ang="0">
                  <a:pos x="77" y="127"/>
                </a:cxn>
                <a:cxn ang="0">
                  <a:pos x="77" y="119"/>
                </a:cxn>
                <a:cxn ang="0">
                  <a:pos x="77" y="111"/>
                </a:cxn>
                <a:cxn ang="0">
                  <a:pos x="74" y="103"/>
                </a:cxn>
                <a:cxn ang="0">
                  <a:pos x="71" y="95"/>
                </a:cxn>
                <a:cxn ang="0">
                  <a:pos x="71" y="87"/>
                </a:cxn>
                <a:cxn ang="0">
                  <a:pos x="68" y="79"/>
                </a:cxn>
                <a:cxn ang="0">
                  <a:pos x="66" y="71"/>
                </a:cxn>
                <a:cxn ang="0">
                  <a:pos x="63" y="63"/>
                </a:cxn>
                <a:cxn ang="0">
                  <a:pos x="60" y="55"/>
                </a:cxn>
                <a:cxn ang="0">
                  <a:pos x="57" y="47"/>
                </a:cxn>
                <a:cxn ang="0">
                  <a:pos x="55" y="39"/>
                </a:cxn>
                <a:cxn ang="0">
                  <a:pos x="52" y="31"/>
                </a:cxn>
                <a:cxn ang="0">
                  <a:pos x="49" y="23"/>
                </a:cxn>
                <a:cxn ang="0">
                  <a:pos x="46" y="15"/>
                </a:cxn>
                <a:cxn ang="0">
                  <a:pos x="44" y="7"/>
                </a:cxn>
                <a:cxn ang="0">
                  <a:pos x="44" y="0"/>
                </a:cxn>
                <a:cxn ang="0">
                  <a:pos x="35" y="7"/>
                </a:cxn>
                <a:cxn ang="0">
                  <a:pos x="35" y="15"/>
                </a:cxn>
                <a:cxn ang="0">
                  <a:pos x="33" y="23"/>
                </a:cxn>
                <a:cxn ang="0">
                  <a:pos x="33" y="31"/>
                </a:cxn>
                <a:cxn ang="0">
                  <a:pos x="30" y="39"/>
                </a:cxn>
                <a:cxn ang="0">
                  <a:pos x="27" y="47"/>
                </a:cxn>
                <a:cxn ang="0">
                  <a:pos x="24" y="55"/>
                </a:cxn>
                <a:cxn ang="0">
                  <a:pos x="24" y="66"/>
                </a:cxn>
                <a:cxn ang="0">
                  <a:pos x="22" y="74"/>
                </a:cxn>
                <a:cxn ang="0">
                  <a:pos x="19" y="82"/>
                </a:cxn>
                <a:cxn ang="0">
                  <a:pos x="19" y="90"/>
                </a:cxn>
                <a:cxn ang="0">
                  <a:pos x="19" y="98"/>
                </a:cxn>
                <a:cxn ang="0">
                  <a:pos x="19" y="106"/>
                </a:cxn>
                <a:cxn ang="0">
                  <a:pos x="19" y="114"/>
                </a:cxn>
                <a:cxn ang="0">
                  <a:pos x="16" y="122"/>
                </a:cxn>
                <a:cxn ang="0">
                  <a:pos x="16" y="130"/>
                </a:cxn>
                <a:cxn ang="0">
                  <a:pos x="13" y="138"/>
                </a:cxn>
                <a:cxn ang="0">
                  <a:pos x="8" y="146"/>
                </a:cxn>
                <a:cxn ang="0">
                  <a:pos x="5" y="154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78" h="187">
                  <a:moveTo>
                    <a:pt x="0" y="170"/>
                  </a:moveTo>
                  <a:lnTo>
                    <a:pt x="11" y="172"/>
                  </a:lnTo>
                  <a:lnTo>
                    <a:pt x="16" y="180"/>
                  </a:lnTo>
                  <a:lnTo>
                    <a:pt x="24" y="186"/>
                  </a:lnTo>
                  <a:lnTo>
                    <a:pt x="33" y="186"/>
                  </a:lnTo>
                  <a:lnTo>
                    <a:pt x="41" y="186"/>
                  </a:lnTo>
                  <a:lnTo>
                    <a:pt x="49" y="186"/>
                  </a:lnTo>
                  <a:lnTo>
                    <a:pt x="57" y="186"/>
                  </a:lnTo>
                  <a:lnTo>
                    <a:pt x="66" y="183"/>
                  </a:lnTo>
                  <a:lnTo>
                    <a:pt x="71" y="175"/>
                  </a:lnTo>
                  <a:lnTo>
                    <a:pt x="74" y="167"/>
                  </a:lnTo>
                  <a:lnTo>
                    <a:pt x="77" y="159"/>
                  </a:lnTo>
                  <a:lnTo>
                    <a:pt x="77" y="151"/>
                  </a:lnTo>
                  <a:lnTo>
                    <a:pt x="77" y="143"/>
                  </a:lnTo>
                  <a:lnTo>
                    <a:pt x="77" y="135"/>
                  </a:lnTo>
                  <a:lnTo>
                    <a:pt x="77" y="127"/>
                  </a:lnTo>
                  <a:lnTo>
                    <a:pt x="77" y="119"/>
                  </a:lnTo>
                  <a:lnTo>
                    <a:pt x="77" y="111"/>
                  </a:lnTo>
                  <a:lnTo>
                    <a:pt x="74" y="103"/>
                  </a:lnTo>
                  <a:lnTo>
                    <a:pt x="71" y="95"/>
                  </a:lnTo>
                  <a:lnTo>
                    <a:pt x="71" y="87"/>
                  </a:lnTo>
                  <a:lnTo>
                    <a:pt x="68" y="79"/>
                  </a:lnTo>
                  <a:lnTo>
                    <a:pt x="66" y="71"/>
                  </a:lnTo>
                  <a:lnTo>
                    <a:pt x="63" y="63"/>
                  </a:lnTo>
                  <a:lnTo>
                    <a:pt x="60" y="55"/>
                  </a:lnTo>
                  <a:lnTo>
                    <a:pt x="57" y="47"/>
                  </a:lnTo>
                  <a:lnTo>
                    <a:pt x="55" y="39"/>
                  </a:lnTo>
                  <a:lnTo>
                    <a:pt x="52" y="31"/>
                  </a:lnTo>
                  <a:lnTo>
                    <a:pt x="49" y="23"/>
                  </a:lnTo>
                  <a:lnTo>
                    <a:pt x="46" y="15"/>
                  </a:lnTo>
                  <a:lnTo>
                    <a:pt x="44" y="7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35" y="15"/>
                  </a:lnTo>
                  <a:lnTo>
                    <a:pt x="33" y="23"/>
                  </a:lnTo>
                  <a:lnTo>
                    <a:pt x="33" y="31"/>
                  </a:lnTo>
                  <a:lnTo>
                    <a:pt x="30" y="39"/>
                  </a:lnTo>
                  <a:lnTo>
                    <a:pt x="27" y="47"/>
                  </a:lnTo>
                  <a:lnTo>
                    <a:pt x="24" y="55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19" y="90"/>
                  </a:lnTo>
                  <a:lnTo>
                    <a:pt x="19" y="98"/>
                  </a:lnTo>
                  <a:lnTo>
                    <a:pt x="19" y="106"/>
                  </a:lnTo>
                  <a:lnTo>
                    <a:pt x="19" y="114"/>
                  </a:lnTo>
                  <a:lnTo>
                    <a:pt x="16" y="122"/>
                  </a:lnTo>
                  <a:lnTo>
                    <a:pt x="16" y="130"/>
                  </a:lnTo>
                  <a:lnTo>
                    <a:pt x="13" y="138"/>
                  </a:lnTo>
                  <a:lnTo>
                    <a:pt x="8" y="146"/>
                  </a:lnTo>
                  <a:lnTo>
                    <a:pt x="5" y="154"/>
                  </a:lnTo>
                  <a:lnTo>
                    <a:pt x="0" y="170"/>
                  </a:lnTo>
                  <a:lnTo>
                    <a:pt x="0" y="17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12700" cap="rnd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3857" name="Rectangle 112"/>
          <p:cNvSpPr>
            <a:spLocks noChangeArrowheads="1"/>
          </p:cNvSpPr>
          <p:nvPr/>
        </p:nvSpPr>
        <p:spPr bwMode="auto">
          <a:xfrm>
            <a:off x="7088188" y="2019300"/>
            <a:ext cx="41275" cy="504825"/>
          </a:xfrm>
          <a:prstGeom prst="rect">
            <a:avLst/>
          </a:prstGeom>
          <a:gradFill rotWithShape="0">
            <a:gsLst>
              <a:gs pos="0">
                <a:srgbClr val="244700"/>
              </a:gs>
              <a:gs pos="50000">
                <a:srgbClr val="336600"/>
              </a:gs>
              <a:gs pos="100000">
                <a:srgbClr val="2447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858" name="Rectangle 113"/>
          <p:cNvSpPr>
            <a:spLocks noChangeArrowheads="1"/>
          </p:cNvSpPr>
          <p:nvPr/>
        </p:nvSpPr>
        <p:spPr bwMode="auto">
          <a:xfrm>
            <a:off x="7199313" y="2019300"/>
            <a:ext cx="38100" cy="504825"/>
          </a:xfrm>
          <a:prstGeom prst="rect">
            <a:avLst/>
          </a:prstGeom>
          <a:gradFill rotWithShape="0">
            <a:gsLst>
              <a:gs pos="0">
                <a:srgbClr val="244700"/>
              </a:gs>
              <a:gs pos="50000">
                <a:srgbClr val="336600"/>
              </a:gs>
              <a:gs pos="100000">
                <a:srgbClr val="2447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859" name="Rectangle 114"/>
          <p:cNvSpPr>
            <a:spLocks noChangeArrowheads="1"/>
          </p:cNvSpPr>
          <p:nvPr/>
        </p:nvSpPr>
        <p:spPr bwMode="auto">
          <a:xfrm>
            <a:off x="5865813" y="2411413"/>
            <a:ext cx="171450" cy="117475"/>
          </a:xfrm>
          <a:prstGeom prst="rect">
            <a:avLst/>
          </a:prstGeom>
          <a:gradFill rotWithShape="0">
            <a:gsLst>
              <a:gs pos="0">
                <a:srgbClr val="336600"/>
              </a:gs>
              <a:gs pos="50000">
                <a:srgbClr val="244700"/>
              </a:gs>
              <a:gs pos="100000">
                <a:srgbClr val="3366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860" name="Line 115"/>
          <p:cNvSpPr>
            <a:spLocks noChangeShapeType="1"/>
          </p:cNvSpPr>
          <p:nvPr/>
        </p:nvSpPr>
        <p:spPr bwMode="auto">
          <a:xfrm>
            <a:off x="6853238" y="2824163"/>
            <a:ext cx="8493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3861" name="Freeform 116"/>
          <p:cNvSpPr>
            <a:spLocks/>
          </p:cNvSpPr>
          <p:nvPr/>
        </p:nvSpPr>
        <p:spPr bwMode="auto">
          <a:xfrm>
            <a:off x="5448300" y="2354263"/>
            <a:ext cx="825500" cy="290512"/>
          </a:xfrm>
          <a:custGeom>
            <a:avLst/>
            <a:gdLst>
              <a:gd name="T0" fmla="*/ 2147483647 w 520"/>
              <a:gd name="T1" fmla="*/ 2147483647 h 183"/>
              <a:gd name="T2" fmla="*/ 2147483647 w 520"/>
              <a:gd name="T3" fmla="*/ 2147483647 h 183"/>
              <a:gd name="T4" fmla="*/ 2147483647 w 520"/>
              <a:gd name="T5" fmla="*/ 2147483647 h 183"/>
              <a:gd name="T6" fmla="*/ 2147483647 w 520"/>
              <a:gd name="T7" fmla="*/ 0 h 183"/>
              <a:gd name="T8" fmla="*/ 0 w 520"/>
              <a:gd name="T9" fmla="*/ 0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0"/>
              <a:gd name="T16" fmla="*/ 0 h 183"/>
              <a:gd name="T17" fmla="*/ 520 w 520"/>
              <a:gd name="T18" fmla="*/ 183 h 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0" h="183">
                <a:moveTo>
                  <a:pt x="519" y="43"/>
                </a:moveTo>
                <a:lnTo>
                  <a:pt x="519" y="182"/>
                </a:lnTo>
                <a:lnTo>
                  <a:pt x="44" y="182"/>
                </a:lnTo>
                <a:lnTo>
                  <a:pt x="44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62" name="Freeform 117"/>
          <p:cNvSpPr>
            <a:spLocks/>
          </p:cNvSpPr>
          <p:nvPr/>
        </p:nvSpPr>
        <p:spPr bwMode="auto">
          <a:xfrm>
            <a:off x="5440363" y="2298700"/>
            <a:ext cx="777875" cy="293688"/>
          </a:xfrm>
          <a:custGeom>
            <a:avLst/>
            <a:gdLst>
              <a:gd name="T0" fmla="*/ 2147483647 w 490"/>
              <a:gd name="T1" fmla="*/ 2147483647 h 185"/>
              <a:gd name="T2" fmla="*/ 2147483647 w 490"/>
              <a:gd name="T3" fmla="*/ 2147483647 h 185"/>
              <a:gd name="T4" fmla="*/ 2147483647 w 490"/>
              <a:gd name="T5" fmla="*/ 2147483647 h 185"/>
              <a:gd name="T6" fmla="*/ 2147483647 w 490"/>
              <a:gd name="T7" fmla="*/ 2147483647 h 185"/>
              <a:gd name="T8" fmla="*/ 0 w 490"/>
              <a:gd name="T9" fmla="*/ 2147483647 h 185"/>
              <a:gd name="T10" fmla="*/ 0 w 490"/>
              <a:gd name="T11" fmla="*/ 0 h 1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0"/>
              <a:gd name="T19" fmla="*/ 0 h 185"/>
              <a:gd name="T20" fmla="*/ 490 w 490"/>
              <a:gd name="T21" fmla="*/ 185 h 1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0" h="185">
                <a:moveTo>
                  <a:pt x="489" y="75"/>
                </a:moveTo>
                <a:lnTo>
                  <a:pt x="489" y="184"/>
                </a:lnTo>
                <a:lnTo>
                  <a:pt x="82" y="184"/>
                </a:lnTo>
                <a:lnTo>
                  <a:pt x="82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63" name="Freeform 118"/>
          <p:cNvSpPr>
            <a:spLocks/>
          </p:cNvSpPr>
          <p:nvPr/>
        </p:nvSpPr>
        <p:spPr bwMode="auto">
          <a:xfrm>
            <a:off x="5338763" y="2439988"/>
            <a:ext cx="1042987" cy="309562"/>
          </a:xfrm>
          <a:custGeom>
            <a:avLst/>
            <a:gdLst>
              <a:gd name="T0" fmla="*/ 2147483647 w 657"/>
              <a:gd name="T1" fmla="*/ 0 h 195"/>
              <a:gd name="T2" fmla="*/ 2147483647 w 657"/>
              <a:gd name="T3" fmla="*/ 2147483647 h 195"/>
              <a:gd name="T4" fmla="*/ 0 w 657"/>
              <a:gd name="T5" fmla="*/ 2147483647 h 195"/>
              <a:gd name="T6" fmla="*/ 0 60000 65536"/>
              <a:gd name="T7" fmla="*/ 0 60000 65536"/>
              <a:gd name="T8" fmla="*/ 0 60000 65536"/>
              <a:gd name="T9" fmla="*/ 0 w 657"/>
              <a:gd name="T10" fmla="*/ 0 h 195"/>
              <a:gd name="T11" fmla="*/ 657 w 657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7" h="195">
                <a:moveTo>
                  <a:pt x="656" y="0"/>
                </a:moveTo>
                <a:lnTo>
                  <a:pt x="656" y="194"/>
                </a:lnTo>
                <a:lnTo>
                  <a:pt x="0" y="194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64" name="Freeform 119"/>
          <p:cNvSpPr>
            <a:spLocks/>
          </p:cNvSpPr>
          <p:nvPr/>
        </p:nvSpPr>
        <p:spPr bwMode="auto">
          <a:xfrm>
            <a:off x="5326063" y="2433638"/>
            <a:ext cx="998537" cy="261937"/>
          </a:xfrm>
          <a:custGeom>
            <a:avLst/>
            <a:gdLst>
              <a:gd name="T0" fmla="*/ 0 w 629"/>
              <a:gd name="T1" fmla="*/ 2147483647 h 165"/>
              <a:gd name="T2" fmla="*/ 2147483647 w 629"/>
              <a:gd name="T3" fmla="*/ 2147483647 h 165"/>
              <a:gd name="T4" fmla="*/ 2147483647 w 629"/>
              <a:gd name="T5" fmla="*/ 0 h 165"/>
              <a:gd name="T6" fmla="*/ 2147483647 w 629"/>
              <a:gd name="T7" fmla="*/ 0 h 165"/>
              <a:gd name="T8" fmla="*/ 0 60000 65536"/>
              <a:gd name="T9" fmla="*/ 0 60000 65536"/>
              <a:gd name="T10" fmla="*/ 0 60000 65536"/>
              <a:gd name="T11" fmla="*/ 0 60000 65536"/>
              <a:gd name="T12" fmla="*/ 0 w 629"/>
              <a:gd name="T13" fmla="*/ 0 h 165"/>
              <a:gd name="T14" fmla="*/ 629 w 629"/>
              <a:gd name="T15" fmla="*/ 165 h 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9" h="165">
                <a:moveTo>
                  <a:pt x="0" y="164"/>
                </a:moveTo>
                <a:lnTo>
                  <a:pt x="628" y="164"/>
                </a:lnTo>
                <a:lnTo>
                  <a:pt x="628" y="0"/>
                </a:lnTo>
                <a:lnTo>
                  <a:pt x="625" y="0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65" name="Freeform 120"/>
          <p:cNvSpPr>
            <a:spLocks/>
          </p:cNvSpPr>
          <p:nvPr/>
        </p:nvSpPr>
        <p:spPr bwMode="auto">
          <a:xfrm>
            <a:off x="3632200" y="2239963"/>
            <a:ext cx="1603375" cy="455612"/>
          </a:xfrm>
          <a:custGeom>
            <a:avLst/>
            <a:gdLst>
              <a:gd name="T0" fmla="*/ 0 w 1010"/>
              <a:gd name="T1" fmla="*/ 0 h 287"/>
              <a:gd name="T2" fmla="*/ 2147483647 w 1010"/>
              <a:gd name="T3" fmla="*/ 0 h 287"/>
              <a:gd name="T4" fmla="*/ 2147483647 w 1010"/>
              <a:gd name="T5" fmla="*/ 2147483647 h 287"/>
              <a:gd name="T6" fmla="*/ 2147483647 w 1010"/>
              <a:gd name="T7" fmla="*/ 2147483647 h 287"/>
              <a:gd name="T8" fmla="*/ 2147483647 w 1010"/>
              <a:gd name="T9" fmla="*/ 2147483647 h 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0"/>
              <a:gd name="T16" fmla="*/ 0 h 287"/>
              <a:gd name="T17" fmla="*/ 1010 w 1010"/>
              <a:gd name="T18" fmla="*/ 287 h 2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0" h="287">
                <a:moveTo>
                  <a:pt x="0" y="0"/>
                </a:moveTo>
                <a:lnTo>
                  <a:pt x="77" y="0"/>
                </a:lnTo>
                <a:lnTo>
                  <a:pt x="77" y="286"/>
                </a:lnTo>
                <a:lnTo>
                  <a:pt x="1009" y="286"/>
                </a:lnTo>
                <a:lnTo>
                  <a:pt x="1009" y="283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66" name="Freeform 121"/>
          <p:cNvSpPr>
            <a:spLocks/>
          </p:cNvSpPr>
          <p:nvPr/>
        </p:nvSpPr>
        <p:spPr bwMode="auto">
          <a:xfrm>
            <a:off x="3632200" y="2293938"/>
            <a:ext cx="1603375" cy="452437"/>
          </a:xfrm>
          <a:custGeom>
            <a:avLst/>
            <a:gdLst>
              <a:gd name="T0" fmla="*/ 0 w 1010"/>
              <a:gd name="T1" fmla="*/ 0 h 285"/>
              <a:gd name="T2" fmla="*/ 2147483647 w 1010"/>
              <a:gd name="T3" fmla="*/ 0 h 285"/>
              <a:gd name="T4" fmla="*/ 2147483647 w 1010"/>
              <a:gd name="T5" fmla="*/ 2147483647 h 285"/>
              <a:gd name="T6" fmla="*/ 2147483647 w 1010"/>
              <a:gd name="T7" fmla="*/ 2147483647 h 285"/>
              <a:gd name="T8" fmla="*/ 0 60000 65536"/>
              <a:gd name="T9" fmla="*/ 0 60000 65536"/>
              <a:gd name="T10" fmla="*/ 0 60000 65536"/>
              <a:gd name="T11" fmla="*/ 0 60000 65536"/>
              <a:gd name="T12" fmla="*/ 0 w 1010"/>
              <a:gd name="T13" fmla="*/ 0 h 285"/>
              <a:gd name="T14" fmla="*/ 1010 w 1010"/>
              <a:gd name="T15" fmla="*/ 285 h 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0" h="285">
                <a:moveTo>
                  <a:pt x="0" y="0"/>
                </a:moveTo>
                <a:lnTo>
                  <a:pt x="41" y="0"/>
                </a:lnTo>
                <a:lnTo>
                  <a:pt x="41" y="284"/>
                </a:lnTo>
                <a:lnTo>
                  <a:pt x="1009" y="284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3867" name="Group 122"/>
          <p:cNvGrpSpPr>
            <a:grpSpLocks/>
          </p:cNvGrpSpPr>
          <p:nvPr/>
        </p:nvGrpSpPr>
        <p:grpSpPr bwMode="auto">
          <a:xfrm>
            <a:off x="3322638" y="2117725"/>
            <a:ext cx="301625" cy="285750"/>
            <a:chOff x="2137" y="1627"/>
            <a:chExt cx="190" cy="180"/>
          </a:xfrm>
        </p:grpSpPr>
        <p:sp>
          <p:nvSpPr>
            <p:cNvPr id="33939" name="Rectangle 123"/>
            <p:cNvSpPr>
              <a:spLocks noChangeArrowheads="1"/>
            </p:cNvSpPr>
            <p:nvPr/>
          </p:nvSpPr>
          <p:spPr bwMode="auto">
            <a:xfrm>
              <a:off x="2203" y="1689"/>
              <a:ext cx="58" cy="56"/>
            </a:xfrm>
            <a:prstGeom prst="rect">
              <a:avLst/>
            </a:prstGeom>
            <a:solidFill>
              <a:srgbClr val="33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940" name="Group 124"/>
            <p:cNvGrpSpPr>
              <a:grpSpLocks/>
            </p:cNvGrpSpPr>
            <p:nvPr/>
          </p:nvGrpSpPr>
          <p:grpSpPr bwMode="auto">
            <a:xfrm>
              <a:off x="2137" y="1698"/>
              <a:ext cx="51" cy="38"/>
              <a:chOff x="2137" y="1698"/>
              <a:chExt cx="51" cy="38"/>
            </a:xfrm>
          </p:grpSpPr>
          <p:sp>
            <p:nvSpPr>
              <p:cNvPr id="33950" name="AutoShape 125"/>
              <p:cNvSpPr>
                <a:spLocks noChangeArrowheads="1"/>
              </p:cNvSpPr>
              <p:nvPr/>
            </p:nvSpPr>
            <p:spPr bwMode="auto">
              <a:xfrm rot="5400000">
                <a:off x="2131" y="1704"/>
                <a:ext cx="38" cy="26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51" name="AutoShape 126"/>
              <p:cNvSpPr>
                <a:spLocks noChangeArrowheads="1"/>
              </p:cNvSpPr>
              <p:nvPr/>
            </p:nvSpPr>
            <p:spPr bwMode="auto">
              <a:xfrm rot="-5400000">
                <a:off x="2157" y="1705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3941" name="Group 127"/>
            <p:cNvGrpSpPr>
              <a:grpSpLocks/>
            </p:cNvGrpSpPr>
            <p:nvPr/>
          </p:nvGrpSpPr>
          <p:grpSpPr bwMode="auto">
            <a:xfrm>
              <a:off x="2212" y="1757"/>
              <a:ext cx="40" cy="50"/>
              <a:chOff x="2212" y="1757"/>
              <a:chExt cx="40" cy="50"/>
            </a:xfrm>
          </p:grpSpPr>
          <p:sp>
            <p:nvSpPr>
              <p:cNvPr id="33948" name="AutoShape 128"/>
              <p:cNvSpPr>
                <a:spLocks noChangeArrowheads="1"/>
              </p:cNvSpPr>
              <p:nvPr/>
            </p:nvSpPr>
            <p:spPr bwMode="auto">
              <a:xfrm rot="10800000">
                <a:off x="2212" y="1757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49" name="AutoShape 129"/>
              <p:cNvSpPr>
                <a:spLocks noChangeArrowheads="1"/>
              </p:cNvSpPr>
              <p:nvPr/>
            </p:nvSpPr>
            <p:spPr bwMode="auto">
              <a:xfrm>
                <a:off x="2212" y="1783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3942" name="Group 130"/>
            <p:cNvGrpSpPr>
              <a:grpSpLocks/>
            </p:cNvGrpSpPr>
            <p:nvPr/>
          </p:nvGrpSpPr>
          <p:grpSpPr bwMode="auto">
            <a:xfrm>
              <a:off x="2275" y="1698"/>
              <a:ext cx="52" cy="38"/>
              <a:chOff x="2275" y="1698"/>
              <a:chExt cx="52" cy="38"/>
            </a:xfrm>
          </p:grpSpPr>
          <p:sp>
            <p:nvSpPr>
              <p:cNvPr id="33946" name="AutoShape 131"/>
              <p:cNvSpPr>
                <a:spLocks noChangeArrowheads="1"/>
              </p:cNvSpPr>
              <p:nvPr/>
            </p:nvSpPr>
            <p:spPr bwMode="auto">
              <a:xfrm rot="5400000">
                <a:off x="2268" y="1705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47" name="AutoShape 132"/>
              <p:cNvSpPr>
                <a:spLocks noChangeArrowheads="1"/>
              </p:cNvSpPr>
              <p:nvPr/>
            </p:nvSpPr>
            <p:spPr bwMode="auto">
              <a:xfrm rot="-5400000">
                <a:off x="2295" y="1704"/>
                <a:ext cx="38" cy="26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3943" name="Group 133"/>
            <p:cNvGrpSpPr>
              <a:grpSpLocks/>
            </p:cNvGrpSpPr>
            <p:nvPr/>
          </p:nvGrpSpPr>
          <p:grpSpPr bwMode="auto">
            <a:xfrm>
              <a:off x="2212" y="1627"/>
              <a:ext cx="40" cy="50"/>
              <a:chOff x="2212" y="1627"/>
              <a:chExt cx="40" cy="50"/>
            </a:xfrm>
          </p:grpSpPr>
          <p:sp>
            <p:nvSpPr>
              <p:cNvPr id="33944" name="AutoShape 134"/>
              <p:cNvSpPr>
                <a:spLocks noChangeArrowheads="1"/>
              </p:cNvSpPr>
              <p:nvPr/>
            </p:nvSpPr>
            <p:spPr bwMode="auto">
              <a:xfrm rot="10800000">
                <a:off x="2212" y="1627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45" name="AutoShape 135"/>
              <p:cNvSpPr>
                <a:spLocks noChangeArrowheads="1"/>
              </p:cNvSpPr>
              <p:nvPr/>
            </p:nvSpPr>
            <p:spPr bwMode="auto">
              <a:xfrm>
                <a:off x="2212" y="1653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33868" name="Group 136"/>
          <p:cNvGrpSpPr>
            <a:grpSpLocks/>
          </p:cNvGrpSpPr>
          <p:nvPr/>
        </p:nvGrpSpPr>
        <p:grpSpPr bwMode="auto">
          <a:xfrm>
            <a:off x="5132388" y="2185988"/>
            <a:ext cx="301625" cy="284162"/>
            <a:chOff x="3277" y="1670"/>
            <a:chExt cx="190" cy="179"/>
          </a:xfrm>
        </p:grpSpPr>
        <p:sp>
          <p:nvSpPr>
            <p:cNvPr id="33926" name="Rectangle 137"/>
            <p:cNvSpPr>
              <a:spLocks noChangeArrowheads="1"/>
            </p:cNvSpPr>
            <p:nvPr/>
          </p:nvSpPr>
          <p:spPr bwMode="auto">
            <a:xfrm>
              <a:off x="3343" y="1732"/>
              <a:ext cx="58" cy="55"/>
            </a:xfrm>
            <a:prstGeom prst="rect">
              <a:avLst/>
            </a:prstGeom>
            <a:solidFill>
              <a:srgbClr val="33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927" name="Group 138"/>
            <p:cNvGrpSpPr>
              <a:grpSpLocks/>
            </p:cNvGrpSpPr>
            <p:nvPr/>
          </p:nvGrpSpPr>
          <p:grpSpPr bwMode="auto">
            <a:xfrm>
              <a:off x="3277" y="1740"/>
              <a:ext cx="51" cy="38"/>
              <a:chOff x="3277" y="1740"/>
              <a:chExt cx="51" cy="38"/>
            </a:xfrm>
          </p:grpSpPr>
          <p:sp>
            <p:nvSpPr>
              <p:cNvPr id="33937" name="AutoShape 139"/>
              <p:cNvSpPr>
                <a:spLocks noChangeArrowheads="1"/>
              </p:cNvSpPr>
              <p:nvPr/>
            </p:nvSpPr>
            <p:spPr bwMode="auto">
              <a:xfrm rot="5400000">
                <a:off x="3271" y="1746"/>
                <a:ext cx="38" cy="26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38" name="AutoShape 140"/>
              <p:cNvSpPr>
                <a:spLocks noChangeArrowheads="1"/>
              </p:cNvSpPr>
              <p:nvPr/>
            </p:nvSpPr>
            <p:spPr bwMode="auto">
              <a:xfrm rot="-5400000">
                <a:off x="3297" y="1747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3928" name="Group 141"/>
            <p:cNvGrpSpPr>
              <a:grpSpLocks/>
            </p:cNvGrpSpPr>
            <p:nvPr/>
          </p:nvGrpSpPr>
          <p:grpSpPr bwMode="auto">
            <a:xfrm>
              <a:off x="3352" y="1800"/>
              <a:ext cx="40" cy="49"/>
              <a:chOff x="3352" y="1800"/>
              <a:chExt cx="40" cy="49"/>
            </a:xfrm>
          </p:grpSpPr>
          <p:sp>
            <p:nvSpPr>
              <p:cNvPr id="33935" name="AutoShape 142"/>
              <p:cNvSpPr>
                <a:spLocks noChangeArrowheads="1"/>
              </p:cNvSpPr>
              <p:nvPr/>
            </p:nvSpPr>
            <p:spPr bwMode="auto">
              <a:xfrm rot="10800000">
                <a:off x="3352" y="1800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36" name="AutoShape 143"/>
              <p:cNvSpPr>
                <a:spLocks noChangeArrowheads="1"/>
              </p:cNvSpPr>
              <p:nvPr/>
            </p:nvSpPr>
            <p:spPr bwMode="auto">
              <a:xfrm>
                <a:off x="3352" y="1825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3929" name="Group 144"/>
            <p:cNvGrpSpPr>
              <a:grpSpLocks/>
            </p:cNvGrpSpPr>
            <p:nvPr/>
          </p:nvGrpSpPr>
          <p:grpSpPr bwMode="auto">
            <a:xfrm>
              <a:off x="3415" y="1740"/>
              <a:ext cx="52" cy="38"/>
              <a:chOff x="3415" y="1740"/>
              <a:chExt cx="52" cy="38"/>
            </a:xfrm>
          </p:grpSpPr>
          <p:sp>
            <p:nvSpPr>
              <p:cNvPr id="33933" name="AutoShape 145"/>
              <p:cNvSpPr>
                <a:spLocks noChangeArrowheads="1"/>
              </p:cNvSpPr>
              <p:nvPr/>
            </p:nvSpPr>
            <p:spPr bwMode="auto">
              <a:xfrm rot="5400000">
                <a:off x="3408" y="1747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34" name="AutoShape 146"/>
              <p:cNvSpPr>
                <a:spLocks noChangeArrowheads="1"/>
              </p:cNvSpPr>
              <p:nvPr/>
            </p:nvSpPr>
            <p:spPr bwMode="auto">
              <a:xfrm rot="-5400000">
                <a:off x="3436" y="1747"/>
                <a:ext cx="38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3930" name="Group 147"/>
            <p:cNvGrpSpPr>
              <a:grpSpLocks/>
            </p:cNvGrpSpPr>
            <p:nvPr/>
          </p:nvGrpSpPr>
          <p:grpSpPr bwMode="auto">
            <a:xfrm>
              <a:off x="3352" y="1670"/>
              <a:ext cx="40" cy="49"/>
              <a:chOff x="3352" y="1670"/>
              <a:chExt cx="40" cy="49"/>
            </a:xfrm>
          </p:grpSpPr>
          <p:sp>
            <p:nvSpPr>
              <p:cNvPr id="33931" name="AutoShape 148"/>
              <p:cNvSpPr>
                <a:spLocks noChangeArrowheads="1"/>
              </p:cNvSpPr>
              <p:nvPr/>
            </p:nvSpPr>
            <p:spPr bwMode="auto">
              <a:xfrm rot="10800000">
                <a:off x="3352" y="1670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932" name="AutoShape 149"/>
              <p:cNvSpPr>
                <a:spLocks noChangeArrowheads="1"/>
              </p:cNvSpPr>
              <p:nvPr/>
            </p:nvSpPr>
            <p:spPr bwMode="auto">
              <a:xfrm>
                <a:off x="3352" y="1695"/>
                <a:ext cx="40" cy="24"/>
              </a:xfrm>
              <a:prstGeom prst="triangle">
                <a:avLst>
                  <a:gd name="adj" fmla="val 49995"/>
                </a:avLst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3869" name="Freeform 150"/>
          <p:cNvSpPr>
            <a:spLocks/>
          </p:cNvSpPr>
          <p:nvPr/>
        </p:nvSpPr>
        <p:spPr bwMode="auto">
          <a:xfrm>
            <a:off x="6869113" y="2466975"/>
            <a:ext cx="1176337" cy="206375"/>
          </a:xfrm>
          <a:custGeom>
            <a:avLst/>
            <a:gdLst>
              <a:gd name="T0" fmla="*/ 0 w 741"/>
              <a:gd name="T1" fmla="*/ 0 h 130"/>
              <a:gd name="T2" fmla="*/ 0 w 741"/>
              <a:gd name="T3" fmla="*/ 2147483647 h 130"/>
              <a:gd name="T4" fmla="*/ 2147483647 w 741"/>
              <a:gd name="T5" fmla="*/ 2147483647 h 130"/>
              <a:gd name="T6" fmla="*/ 0 60000 65536"/>
              <a:gd name="T7" fmla="*/ 0 60000 65536"/>
              <a:gd name="T8" fmla="*/ 0 60000 65536"/>
              <a:gd name="T9" fmla="*/ 0 w 741"/>
              <a:gd name="T10" fmla="*/ 0 h 130"/>
              <a:gd name="T11" fmla="*/ 741 w 741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130">
                <a:moveTo>
                  <a:pt x="0" y="0"/>
                </a:moveTo>
                <a:lnTo>
                  <a:pt x="0" y="129"/>
                </a:lnTo>
                <a:lnTo>
                  <a:pt x="740" y="129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3870" name="Freeform 151"/>
          <p:cNvSpPr>
            <a:spLocks/>
          </p:cNvSpPr>
          <p:nvPr/>
        </p:nvSpPr>
        <p:spPr bwMode="auto">
          <a:xfrm>
            <a:off x="6807200" y="2463800"/>
            <a:ext cx="1231900" cy="263525"/>
          </a:xfrm>
          <a:custGeom>
            <a:avLst/>
            <a:gdLst>
              <a:gd name="T0" fmla="*/ 0 w 776"/>
              <a:gd name="T1" fmla="*/ 0 h 166"/>
              <a:gd name="T2" fmla="*/ 0 w 776"/>
              <a:gd name="T3" fmla="*/ 2147483647 h 166"/>
              <a:gd name="T4" fmla="*/ 2147483647 w 776"/>
              <a:gd name="T5" fmla="*/ 2147483647 h 166"/>
              <a:gd name="T6" fmla="*/ 0 60000 65536"/>
              <a:gd name="T7" fmla="*/ 0 60000 65536"/>
              <a:gd name="T8" fmla="*/ 0 60000 65536"/>
              <a:gd name="T9" fmla="*/ 0 w 776"/>
              <a:gd name="T10" fmla="*/ 0 h 166"/>
              <a:gd name="T11" fmla="*/ 776 w 776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166">
                <a:moveTo>
                  <a:pt x="0" y="0"/>
                </a:moveTo>
                <a:lnTo>
                  <a:pt x="0" y="165"/>
                </a:lnTo>
                <a:lnTo>
                  <a:pt x="775" y="165"/>
                </a:lnTo>
              </a:path>
            </a:pathLst>
          </a:custGeom>
          <a:noFill/>
          <a:ln w="25400" cap="rnd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9544" name="Rectangle 152"/>
          <p:cNvSpPr>
            <a:spLocks noChangeArrowheads="1"/>
          </p:cNvSpPr>
          <p:nvPr/>
        </p:nvSpPr>
        <p:spPr bwMode="auto">
          <a:xfrm>
            <a:off x="6135688" y="2206625"/>
            <a:ext cx="863600" cy="3190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980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3872" name="Rectangle 153"/>
          <p:cNvSpPr>
            <a:spLocks noChangeArrowheads="1"/>
          </p:cNvSpPr>
          <p:nvPr/>
        </p:nvSpPr>
        <p:spPr bwMode="auto">
          <a:xfrm>
            <a:off x="895350" y="690563"/>
            <a:ext cx="7164388" cy="5102225"/>
          </a:xfrm>
          <a:prstGeom prst="rect">
            <a:avLst/>
          </a:prstGeom>
          <a:noFill/>
          <a:ln w="1016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73" name="Group 154"/>
          <p:cNvGrpSpPr>
            <a:grpSpLocks/>
          </p:cNvGrpSpPr>
          <p:nvPr/>
        </p:nvGrpSpPr>
        <p:grpSpPr bwMode="auto">
          <a:xfrm>
            <a:off x="5253038" y="2474913"/>
            <a:ext cx="69850" cy="2089150"/>
            <a:chOff x="3353" y="1852"/>
            <a:chExt cx="44" cy="1316"/>
          </a:xfrm>
        </p:grpSpPr>
        <p:sp>
          <p:nvSpPr>
            <p:cNvPr id="33924" name="Line 155"/>
            <p:cNvSpPr>
              <a:spLocks noChangeShapeType="1"/>
            </p:cNvSpPr>
            <p:nvPr/>
          </p:nvSpPr>
          <p:spPr bwMode="auto">
            <a:xfrm>
              <a:off x="3353" y="1852"/>
              <a:ext cx="0" cy="1316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25" name="Line 156"/>
            <p:cNvSpPr>
              <a:spLocks noChangeShapeType="1"/>
            </p:cNvSpPr>
            <p:nvPr/>
          </p:nvSpPr>
          <p:spPr bwMode="auto">
            <a:xfrm>
              <a:off x="3397" y="1852"/>
              <a:ext cx="0" cy="1316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874" name="Group 157"/>
          <p:cNvGrpSpPr>
            <a:grpSpLocks/>
          </p:cNvGrpSpPr>
          <p:nvPr/>
        </p:nvGrpSpPr>
        <p:grpSpPr bwMode="auto">
          <a:xfrm>
            <a:off x="3441700" y="2408238"/>
            <a:ext cx="69850" cy="2087562"/>
            <a:chOff x="2212" y="1810"/>
            <a:chExt cx="44" cy="1315"/>
          </a:xfrm>
        </p:grpSpPr>
        <p:sp>
          <p:nvSpPr>
            <p:cNvPr id="33922" name="Line 158"/>
            <p:cNvSpPr>
              <a:spLocks noChangeShapeType="1"/>
            </p:cNvSpPr>
            <p:nvPr/>
          </p:nvSpPr>
          <p:spPr bwMode="auto">
            <a:xfrm>
              <a:off x="2212" y="1810"/>
              <a:ext cx="0" cy="1315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23" name="Line 159"/>
            <p:cNvSpPr>
              <a:spLocks noChangeShapeType="1"/>
            </p:cNvSpPr>
            <p:nvPr/>
          </p:nvSpPr>
          <p:spPr bwMode="auto">
            <a:xfrm>
              <a:off x="2256" y="1810"/>
              <a:ext cx="0" cy="1315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875" name="Rectangle 160"/>
          <p:cNvSpPr>
            <a:spLocks noChangeArrowheads="1"/>
          </p:cNvSpPr>
          <p:nvPr/>
        </p:nvSpPr>
        <p:spPr bwMode="auto">
          <a:xfrm>
            <a:off x="3405188" y="4308475"/>
            <a:ext cx="138112" cy="469900"/>
          </a:xfrm>
          <a:prstGeom prst="rect">
            <a:avLst/>
          </a:prstGeom>
          <a:pattFill prst="pct75">
            <a:fgClr>
              <a:srgbClr val="5F5F5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876" name="Rectangle 161"/>
          <p:cNvSpPr>
            <a:spLocks noChangeArrowheads="1"/>
          </p:cNvSpPr>
          <p:nvPr/>
        </p:nvSpPr>
        <p:spPr bwMode="auto">
          <a:xfrm>
            <a:off x="5218113" y="4287838"/>
            <a:ext cx="139700" cy="593725"/>
          </a:xfrm>
          <a:prstGeom prst="rect">
            <a:avLst/>
          </a:prstGeom>
          <a:pattFill prst="pct75">
            <a:fgClr>
              <a:srgbClr val="5F5F5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77" name="Group 162"/>
          <p:cNvGrpSpPr>
            <a:grpSpLocks/>
          </p:cNvGrpSpPr>
          <p:nvPr/>
        </p:nvGrpSpPr>
        <p:grpSpPr bwMode="auto">
          <a:xfrm>
            <a:off x="4710113" y="2233613"/>
            <a:ext cx="101600" cy="1196975"/>
            <a:chOff x="3011" y="1700"/>
            <a:chExt cx="64" cy="754"/>
          </a:xfrm>
        </p:grpSpPr>
        <p:sp>
          <p:nvSpPr>
            <p:cNvPr id="33909" name="Rectangle 163"/>
            <p:cNvSpPr>
              <a:spLocks noChangeArrowheads="1"/>
            </p:cNvSpPr>
            <p:nvPr/>
          </p:nvSpPr>
          <p:spPr bwMode="auto">
            <a:xfrm>
              <a:off x="3027" y="1845"/>
              <a:ext cx="30" cy="5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910" name="Group 164"/>
            <p:cNvGrpSpPr>
              <a:grpSpLocks/>
            </p:cNvGrpSpPr>
            <p:nvPr/>
          </p:nvGrpSpPr>
          <p:grpSpPr bwMode="auto">
            <a:xfrm>
              <a:off x="3024" y="1884"/>
              <a:ext cx="39" cy="492"/>
              <a:chOff x="3024" y="1884"/>
              <a:chExt cx="39" cy="492"/>
            </a:xfrm>
          </p:grpSpPr>
          <p:sp>
            <p:nvSpPr>
              <p:cNvPr id="33920" name="Line 165"/>
              <p:cNvSpPr>
                <a:spLocks noChangeShapeType="1"/>
              </p:cNvSpPr>
              <p:nvPr/>
            </p:nvSpPr>
            <p:spPr bwMode="auto">
              <a:xfrm>
                <a:off x="3024" y="1884"/>
                <a:ext cx="0" cy="492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21" name="Line 166"/>
              <p:cNvSpPr>
                <a:spLocks noChangeShapeType="1"/>
              </p:cNvSpPr>
              <p:nvPr/>
            </p:nvSpPr>
            <p:spPr bwMode="auto">
              <a:xfrm>
                <a:off x="3063" y="1884"/>
                <a:ext cx="0" cy="492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911" name="Rectangle 167"/>
            <p:cNvSpPr>
              <a:spLocks noChangeArrowheads="1"/>
            </p:cNvSpPr>
            <p:nvPr/>
          </p:nvSpPr>
          <p:spPr bwMode="auto">
            <a:xfrm>
              <a:off x="3011" y="2375"/>
              <a:ext cx="64" cy="79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912" name="Group 168"/>
            <p:cNvGrpSpPr>
              <a:grpSpLocks/>
            </p:cNvGrpSpPr>
            <p:nvPr/>
          </p:nvGrpSpPr>
          <p:grpSpPr bwMode="auto">
            <a:xfrm>
              <a:off x="3013" y="1700"/>
              <a:ext cx="59" cy="179"/>
              <a:chOff x="3013" y="1700"/>
              <a:chExt cx="59" cy="179"/>
            </a:xfrm>
          </p:grpSpPr>
          <p:sp>
            <p:nvSpPr>
              <p:cNvPr id="33913" name="Rectangle 169"/>
              <p:cNvSpPr>
                <a:spLocks noChangeArrowheads="1"/>
              </p:cNvSpPr>
              <p:nvPr/>
            </p:nvSpPr>
            <p:spPr bwMode="auto">
              <a:xfrm>
                <a:off x="3013" y="1762"/>
                <a:ext cx="59" cy="55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3914" name="Group 170"/>
              <p:cNvGrpSpPr>
                <a:grpSpLocks/>
              </p:cNvGrpSpPr>
              <p:nvPr/>
            </p:nvGrpSpPr>
            <p:grpSpPr bwMode="auto">
              <a:xfrm>
                <a:off x="3023" y="1830"/>
                <a:ext cx="40" cy="49"/>
                <a:chOff x="3023" y="1830"/>
                <a:chExt cx="40" cy="49"/>
              </a:xfrm>
            </p:grpSpPr>
            <p:sp>
              <p:nvSpPr>
                <p:cNvPr id="33918" name="AutoShape 171"/>
                <p:cNvSpPr>
                  <a:spLocks noChangeArrowheads="1"/>
                </p:cNvSpPr>
                <p:nvPr/>
              </p:nvSpPr>
              <p:spPr bwMode="auto">
                <a:xfrm rot="10800000">
                  <a:off x="3023" y="1830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919" name="AutoShape 172"/>
                <p:cNvSpPr>
                  <a:spLocks noChangeArrowheads="1"/>
                </p:cNvSpPr>
                <p:nvPr/>
              </p:nvSpPr>
              <p:spPr bwMode="auto">
                <a:xfrm>
                  <a:off x="3023" y="1855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3915" name="Group 173"/>
              <p:cNvGrpSpPr>
                <a:grpSpLocks/>
              </p:cNvGrpSpPr>
              <p:nvPr/>
            </p:nvGrpSpPr>
            <p:grpSpPr bwMode="auto">
              <a:xfrm>
                <a:off x="3023" y="1700"/>
                <a:ext cx="40" cy="49"/>
                <a:chOff x="3023" y="1700"/>
                <a:chExt cx="40" cy="49"/>
              </a:xfrm>
            </p:grpSpPr>
            <p:sp>
              <p:nvSpPr>
                <p:cNvPr id="33916" name="AutoShape 174"/>
                <p:cNvSpPr>
                  <a:spLocks noChangeArrowheads="1"/>
                </p:cNvSpPr>
                <p:nvPr/>
              </p:nvSpPr>
              <p:spPr bwMode="auto">
                <a:xfrm rot="10800000">
                  <a:off x="3023" y="1700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917" name="AutoShape 175"/>
                <p:cNvSpPr>
                  <a:spLocks noChangeArrowheads="1"/>
                </p:cNvSpPr>
                <p:nvPr/>
              </p:nvSpPr>
              <p:spPr bwMode="auto">
                <a:xfrm>
                  <a:off x="3023" y="1725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3878" name="Group 176"/>
          <p:cNvGrpSpPr>
            <a:grpSpLocks/>
          </p:cNvGrpSpPr>
          <p:nvPr/>
        </p:nvGrpSpPr>
        <p:grpSpPr bwMode="auto">
          <a:xfrm>
            <a:off x="7786688" y="2244725"/>
            <a:ext cx="127000" cy="3168650"/>
            <a:chOff x="4949" y="1707"/>
            <a:chExt cx="80" cy="1996"/>
          </a:xfrm>
        </p:grpSpPr>
        <p:sp>
          <p:nvSpPr>
            <p:cNvPr id="33896" name="Rectangle 177"/>
            <p:cNvSpPr>
              <a:spLocks noChangeArrowheads="1"/>
            </p:cNvSpPr>
            <p:nvPr/>
          </p:nvSpPr>
          <p:spPr bwMode="auto">
            <a:xfrm>
              <a:off x="4973" y="1889"/>
              <a:ext cx="42" cy="180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897" name="Group 178"/>
            <p:cNvGrpSpPr>
              <a:grpSpLocks/>
            </p:cNvGrpSpPr>
            <p:nvPr/>
          </p:nvGrpSpPr>
          <p:grpSpPr bwMode="auto">
            <a:xfrm>
              <a:off x="4972" y="1879"/>
              <a:ext cx="47" cy="1803"/>
              <a:chOff x="4972" y="1879"/>
              <a:chExt cx="47" cy="1803"/>
            </a:xfrm>
          </p:grpSpPr>
          <p:sp>
            <p:nvSpPr>
              <p:cNvPr id="33907" name="Line 179"/>
              <p:cNvSpPr>
                <a:spLocks noChangeShapeType="1"/>
              </p:cNvSpPr>
              <p:nvPr/>
            </p:nvSpPr>
            <p:spPr bwMode="auto">
              <a:xfrm>
                <a:off x="4972" y="1879"/>
                <a:ext cx="0" cy="1803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08" name="Line 180"/>
              <p:cNvSpPr>
                <a:spLocks noChangeShapeType="1"/>
              </p:cNvSpPr>
              <p:nvPr/>
            </p:nvSpPr>
            <p:spPr bwMode="auto">
              <a:xfrm>
                <a:off x="5019" y="1879"/>
                <a:ext cx="0" cy="1803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898" name="Rectangle 181"/>
            <p:cNvSpPr>
              <a:spLocks noChangeArrowheads="1"/>
            </p:cNvSpPr>
            <p:nvPr/>
          </p:nvSpPr>
          <p:spPr bwMode="auto">
            <a:xfrm>
              <a:off x="4949" y="3512"/>
              <a:ext cx="80" cy="191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899" name="Group 182"/>
            <p:cNvGrpSpPr>
              <a:grpSpLocks/>
            </p:cNvGrpSpPr>
            <p:nvPr/>
          </p:nvGrpSpPr>
          <p:grpSpPr bwMode="auto">
            <a:xfrm>
              <a:off x="4965" y="1707"/>
              <a:ext cx="59" cy="179"/>
              <a:chOff x="4965" y="1707"/>
              <a:chExt cx="59" cy="179"/>
            </a:xfrm>
          </p:grpSpPr>
          <p:sp>
            <p:nvSpPr>
              <p:cNvPr id="33900" name="Rectangle 183"/>
              <p:cNvSpPr>
                <a:spLocks noChangeArrowheads="1"/>
              </p:cNvSpPr>
              <p:nvPr/>
            </p:nvSpPr>
            <p:spPr bwMode="auto">
              <a:xfrm>
                <a:off x="4965" y="1769"/>
                <a:ext cx="59" cy="55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3901" name="Group 184"/>
              <p:cNvGrpSpPr>
                <a:grpSpLocks/>
              </p:cNvGrpSpPr>
              <p:nvPr/>
            </p:nvGrpSpPr>
            <p:grpSpPr bwMode="auto">
              <a:xfrm>
                <a:off x="4975" y="1837"/>
                <a:ext cx="40" cy="49"/>
                <a:chOff x="4975" y="1837"/>
                <a:chExt cx="40" cy="49"/>
              </a:xfrm>
            </p:grpSpPr>
            <p:sp>
              <p:nvSpPr>
                <p:cNvPr id="33905" name="AutoShape 185"/>
                <p:cNvSpPr>
                  <a:spLocks noChangeArrowheads="1"/>
                </p:cNvSpPr>
                <p:nvPr/>
              </p:nvSpPr>
              <p:spPr bwMode="auto">
                <a:xfrm rot="10800000">
                  <a:off x="4975" y="1837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906" name="AutoShape 186"/>
                <p:cNvSpPr>
                  <a:spLocks noChangeArrowheads="1"/>
                </p:cNvSpPr>
                <p:nvPr/>
              </p:nvSpPr>
              <p:spPr bwMode="auto">
                <a:xfrm>
                  <a:off x="4975" y="1862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3902" name="Group 187"/>
              <p:cNvGrpSpPr>
                <a:grpSpLocks/>
              </p:cNvGrpSpPr>
              <p:nvPr/>
            </p:nvGrpSpPr>
            <p:grpSpPr bwMode="auto">
              <a:xfrm>
                <a:off x="4975" y="1707"/>
                <a:ext cx="40" cy="49"/>
                <a:chOff x="4975" y="1707"/>
                <a:chExt cx="40" cy="49"/>
              </a:xfrm>
            </p:grpSpPr>
            <p:sp>
              <p:nvSpPr>
                <p:cNvPr id="33903" name="AutoShape 188"/>
                <p:cNvSpPr>
                  <a:spLocks noChangeArrowheads="1"/>
                </p:cNvSpPr>
                <p:nvPr/>
              </p:nvSpPr>
              <p:spPr bwMode="auto">
                <a:xfrm rot="10800000">
                  <a:off x="4975" y="1707"/>
                  <a:ext cx="40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90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975" y="1733"/>
                  <a:ext cx="40" cy="23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59582" name="Rectangle 190"/>
          <p:cNvSpPr>
            <a:spLocks noChangeArrowheads="1"/>
          </p:cNvSpPr>
          <p:nvPr/>
        </p:nvSpPr>
        <p:spPr bwMode="auto">
          <a:xfrm>
            <a:off x="5529263" y="3086100"/>
            <a:ext cx="906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pipeline</a:t>
            </a:r>
          </a:p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network</a:t>
            </a:r>
          </a:p>
        </p:txBody>
      </p:sp>
      <p:sp>
        <p:nvSpPr>
          <p:cNvPr id="59583" name="Rectangle 191"/>
          <p:cNvSpPr>
            <a:spLocks noChangeArrowheads="1"/>
          </p:cNvSpPr>
          <p:nvPr/>
        </p:nvSpPr>
        <p:spPr bwMode="auto">
          <a:xfrm>
            <a:off x="6191250" y="2828925"/>
            <a:ext cx="1836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the transmission</a:t>
            </a:r>
          </a:p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network</a:t>
            </a:r>
          </a:p>
        </p:txBody>
      </p:sp>
      <p:grpSp>
        <p:nvGrpSpPr>
          <p:cNvPr id="33881" name="Group 192"/>
          <p:cNvGrpSpPr>
            <a:grpSpLocks/>
          </p:cNvGrpSpPr>
          <p:nvPr/>
        </p:nvGrpSpPr>
        <p:grpSpPr bwMode="auto">
          <a:xfrm>
            <a:off x="2470150" y="2009775"/>
            <a:ext cx="128588" cy="3036888"/>
            <a:chOff x="1600" y="1559"/>
            <a:chExt cx="81" cy="1913"/>
          </a:xfrm>
        </p:grpSpPr>
        <p:sp>
          <p:nvSpPr>
            <p:cNvPr id="33883" name="Rectangle 193"/>
            <p:cNvSpPr>
              <a:spLocks noChangeArrowheads="1"/>
            </p:cNvSpPr>
            <p:nvPr/>
          </p:nvSpPr>
          <p:spPr bwMode="auto">
            <a:xfrm>
              <a:off x="1620" y="1744"/>
              <a:ext cx="40" cy="160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884" name="Group 194"/>
            <p:cNvGrpSpPr>
              <a:grpSpLocks/>
            </p:cNvGrpSpPr>
            <p:nvPr/>
          </p:nvGrpSpPr>
          <p:grpSpPr bwMode="auto">
            <a:xfrm>
              <a:off x="1617" y="1744"/>
              <a:ext cx="47" cy="1559"/>
              <a:chOff x="1617" y="1744"/>
              <a:chExt cx="47" cy="1559"/>
            </a:xfrm>
          </p:grpSpPr>
          <p:sp>
            <p:nvSpPr>
              <p:cNvPr id="33894" name="Line 195"/>
              <p:cNvSpPr>
                <a:spLocks noChangeShapeType="1"/>
              </p:cNvSpPr>
              <p:nvPr/>
            </p:nvSpPr>
            <p:spPr bwMode="auto">
              <a:xfrm>
                <a:off x="1617" y="1744"/>
                <a:ext cx="0" cy="1559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95" name="Line 196"/>
              <p:cNvSpPr>
                <a:spLocks noChangeShapeType="1"/>
              </p:cNvSpPr>
              <p:nvPr/>
            </p:nvSpPr>
            <p:spPr bwMode="auto">
              <a:xfrm>
                <a:off x="1664" y="1744"/>
                <a:ext cx="0" cy="1559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885" name="Rectangle 197"/>
            <p:cNvSpPr>
              <a:spLocks noChangeArrowheads="1"/>
            </p:cNvSpPr>
            <p:nvPr/>
          </p:nvSpPr>
          <p:spPr bwMode="auto">
            <a:xfrm>
              <a:off x="1600" y="3281"/>
              <a:ext cx="81" cy="191"/>
            </a:xfrm>
            <a:prstGeom prst="rect">
              <a:avLst/>
            </a:prstGeom>
            <a:pattFill prst="pct75">
              <a:fgClr>
                <a:srgbClr val="5F5F5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886" name="Group 198"/>
            <p:cNvGrpSpPr>
              <a:grpSpLocks/>
            </p:cNvGrpSpPr>
            <p:nvPr/>
          </p:nvGrpSpPr>
          <p:grpSpPr bwMode="auto">
            <a:xfrm>
              <a:off x="1608" y="1559"/>
              <a:ext cx="57" cy="180"/>
              <a:chOff x="1608" y="1559"/>
              <a:chExt cx="57" cy="180"/>
            </a:xfrm>
          </p:grpSpPr>
          <p:sp>
            <p:nvSpPr>
              <p:cNvPr id="33887" name="Rectangle 199"/>
              <p:cNvSpPr>
                <a:spLocks noChangeArrowheads="1"/>
              </p:cNvSpPr>
              <p:nvPr/>
            </p:nvSpPr>
            <p:spPr bwMode="auto">
              <a:xfrm>
                <a:off x="1608" y="1621"/>
                <a:ext cx="57" cy="56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3888" name="Group 200"/>
              <p:cNvGrpSpPr>
                <a:grpSpLocks/>
              </p:cNvGrpSpPr>
              <p:nvPr/>
            </p:nvGrpSpPr>
            <p:grpSpPr bwMode="auto">
              <a:xfrm>
                <a:off x="1617" y="1689"/>
                <a:ext cx="39" cy="50"/>
                <a:chOff x="1617" y="1689"/>
                <a:chExt cx="39" cy="50"/>
              </a:xfrm>
            </p:grpSpPr>
            <p:sp>
              <p:nvSpPr>
                <p:cNvPr id="33892" name="AutoShape 201"/>
                <p:cNvSpPr>
                  <a:spLocks noChangeArrowheads="1"/>
                </p:cNvSpPr>
                <p:nvPr/>
              </p:nvSpPr>
              <p:spPr bwMode="auto">
                <a:xfrm rot="10800000">
                  <a:off x="1617" y="1689"/>
                  <a:ext cx="39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893" name="AutoShape 202"/>
                <p:cNvSpPr>
                  <a:spLocks noChangeArrowheads="1"/>
                </p:cNvSpPr>
                <p:nvPr/>
              </p:nvSpPr>
              <p:spPr bwMode="auto">
                <a:xfrm>
                  <a:off x="1617" y="1715"/>
                  <a:ext cx="39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3889" name="Group 203"/>
              <p:cNvGrpSpPr>
                <a:grpSpLocks/>
              </p:cNvGrpSpPr>
              <p:nvPr/>
            </p:nvGrpSpPr>
            <p:grpSpPr bwMode="auto">
              <a:xfrm>
                <a:off x="1617" y="1559"/>
                <a:ext cx="39" cy="50"/>
                <a:chOff x="1617" y="1559"/>
                <a:chExt cx="39" cy="50"/>
              </a:xfrm>
            </p:grpSpPr>
            <p:sp>
              <p:nvSpPr>
                <p:cNvPr id="33890" name="AutoShape 204"/>
                <p:cNvSpPr>
                  <a:spLocks noChangeArrowheads="1"/>
                </p:cNvSpPr>
                <p:nvPr/>
              </p:nvSpPr>
              <p:spPr bwMode="auto">
                <a:xfrm rot="10800000">
                  <a:off x="1617" y="1559"/>
                  <a:ext cx="39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891" name="AutoShape 205"/>
                <p:cNvSpPr>
                  <a:spLocks noChangeArrowheads="1"/>
                </p:cNvSpPr>
                <p:nvPr/>
              </p:nvSpPr>
              <p:spPr bwMode="auto">
                <a:xfrm>
                  <a:off x="1617" y="1585"/>
                  <a:ext cx="39" cy="2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33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3882" name="ZoneTexte 195"/>
          <p:cNvSpPr txBox="1">
            <a:spLocks noChangeArrowheads="1"/>
          </p:cNvSpPr>
          <p:nvPr/>
        </p:nvSpPr>
        <p:spPr bwMode="auto">
          <a:xfrm>
            <a:off x="4211638" y="260350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9"/>
                </a:solidFill>
                <a:latin typeface="Calibri" pitchFamily="34" charset="0"/>
              </a:rPr>
              <a:t>Aquifer storage : withdrawal</a:t>
            </a:r>
          </a:p>
        </p:txBody>
      </p:sp>
      <p:sp>
        <p:nvSpPr>
          <p:cNvPr id="209" name="Flèche gauche 208">
            <a:hlinkClick r:id="rId3" action="ppaction://hlinksldjump"/>
          </p:cNvPr>
          <p:cNvSpPr/>
          <p:nvPr/>
        </p:nvSpPr>
        <p:spPr bwMode="auto">
          <a:xfrm>
            <a:off x="8388424" y="5589240"/>
            <a:ext cx="360040" cy="2880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4" grpId="0" autoUpdateAnimBg="0"/>
      <p:bldP spid="59447" grpId="0" animBg="1"/>
      <p:bldP spid="59454" grpId="0" animBg="1"/>
      <p:bldP spid="59456" grpId="0" animBg="1"/>
      <p:bldP spid="59457" grpId="0" animBg="1"/>
      <p:bldP spid="59467" grpId="0" autoUpdateAnimBg="0"/>
      <p:bldP spid="59468" grpId="0" animBg="1"/>
      <p:bldP spid="59469" grpId="0" animBg="1"/>
      <p:bldP spid="59470" grpId="0" animBg="1"/>
      <p:bldP spid="59471" grpId="0" animBg="1"/>
      <p:bldP spid="594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750" y="2420938"/>
            <a:ext cx="82804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>
              <a:defRPr/>
            </a:pPr>
            <a:r>
              <a:rPr lang="en-US" sz="3200" b="1" dirty="0">
                <a:solidFill>
                  <a:srgbClr val="000099"/>
                </a:solidFill>
                <a:latin typeface="Calibri" pitchFamily="34" charset="0"/>
                <a:cs typeface="+mn-cs"/>
              </a:rPr>
              <a:t>I. Natural Gas Storage: what does it mean?</a:t>
            </a:r>
          </a:p>
          <a:p>
            <a:pPr marL="725488" lvl="1" indent="-268288"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288" y="1196975"/>
            <a:ext cx="8064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>
              <a:buFont typeface="Calibri" pitchFamily="34" charset="0"/>
              <a:buChar char="»"/>
              <a:defRPr/>
            </a:pPr>
            <a:endParaRPr lang="en-US" dirty="0">
              <a:solidFill>
                <a:srgbClr val="000099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endParaRPr lang="fr-FR" dirty="0"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850" y="1196975"/>
            <a:ext cx="8569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lvl="1" indent="-266700">
              <a:buSzPct val="135000"/>
              <a:buFont typeface="Arial" pitchFamily="34" charset="0"/>
              <a:buChar char="•"/>
              <a:defRPr/>
            </a:pPr>
            <a:endParaRPr lang="en-US" sz="1600" dirty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  <a:p>
            <a:pPr marL="715963" lvl="1" indent="-258763">
              <a:defRPr/>
            </a:pPr>
            <a:endParaRPr lang="en-US" sz="1600" dirty="0">
              <a:solidFill>
                <a:srgbClr val="26267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750" y="1700213"/>
            <a:ext cx="77390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8913" indent="-188913" eaLnBrk="0" hangingPunct="0">
              <a:lnSpc>
                <a:spcPct val="140000"/>
              </a:lnSpc>
              <a:tabLst>
                <a:tab pos="355600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ＭＳ Ｐゴシック" pitchFamily="34" charset="-128"/>
              </a:rPr>
              <a:t>• 	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i"/>
                <a:ea typeface="ＭＳ Ｐゴシック" pitchFamily="34" charset="-128"/>
              </a:rPr>
              <a:t>Storage types</a:t>
            </a:r>
          </a:p>
          <a:p>
            <a:pPr marL="571500" lvl="1" indent="241300" eaLnBrk="0" hangingPunct="0">
              <a:lnSpc>
                <a:spcPct val="140000"/>
              </a:lnSpc>
              <a:buFontTx/>
              <a:buBlip>
                <a:blip r:embed="rId3"/>
              </a:buBlip>
              <a:tabLst>
                <a:tab pos="568325" algn="l"/>
              </a:tabLst>
              <a:defRPr/>
            </a:pPr>
            <a:r>
              <a:rPr lang="en-GB" sz="1750" dirty="0" smtClean="0">
                <a:solidFill>
                  <a:srgbClr val="262673"/>
                </a:solidFill>
                <a:latin typeface="Calibi"/>
                <a:cs typeface="Tahoma" pitchFamily="34" charset="0"/>
              </a:rPr>
              <a:t>porous rock storage: aquifer / depleted field</a:t>
            </a:r>
          </a:p>
          <a:p>
            <a:pPr marL="571500" lvl="1" indent="241300" eaLnBrk="0" hangingPunct="0">
              <a:lnSpc>
                <a:spcPct val="140000"/>
              </a:lnSpc>
              <a:buFontTx/>
              <a:buBlip>
                <a:blip r:embed="rId3"/>
              </a:buBlip>
              <a:tabLst>
                <a:tab pos="568325" algn="l"/>
              </a:tabLst>
              <a:defRPr/>
            </a:pPr>
            <a:r>
              <a:rPr lang="en-GB" sz="1750" dirty="0" smtClean="0">
                <a:solidFill>
                  <a:srgbClr val="262673"/>
                </a:solidFill>
                <a:latin typeface="Calibi"/>
                <a:cs typeface="Tahoma" pitchFamily="34" charset="0"/>
              </a:rPr>
              <a:t>salt cavern storage</a:t>
            </a:r>
          </a:p>
          <a:p>
            <a:pPr marL="571500" lvl="1" indent="152400" eaLnBrk="0" hangingPunct="0">
              <a:lnSpc>
                <a:spcPct val="140000"/>
              </a:lnSpc>
              <a:tabLst>
                <a:tab pos="568325" algn="l"/>
              </a:tabLst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alibi"/>
                <a:ea typeface="ＭＳ Ｐゴシック" pitchFamily="34" charset="-128"/>
              </a:rPr>
              <a:t>	leaching facilities (during creation)</a:t>
            </a:r>
          </a:p>
          <a:p>
            <a:pPr marL="571500" lvl="1" indent="152400" eaLnBrk="0" hangingPunct="0">
              <a:lnSpc>
                <a:spcPct val="140000"/>
              </a:lnSpc>
              <a:tabLst>
                <a:tab pos="568325" algn="l"/>
              </a:tabLst>
              <a:defRPr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alibi"/>
                <a:ea typeface="ＭＳ Ｐゴシック" pitchFamily="34" charset="-128"/>
              </a:rPr>
              <a:t>	gas facilities (during operation)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Calibi"/>
              <a:ea typeface="ＭＳ Ｐゴシック" pitchFamily="34" charset="-128"/>
            </a:endParaRPr>
          </a:p>
          <a:p>
            <a:pPr marL="571500" lvl="1" indent="-192088" eaLnBrk="0" hangingPunct="0">
              <a:lnSpc>
                <a:spcPct val="140000"/>
              </a:lnSpc>
              <a:tabLst>
                <a:tab pos="568325" algn="l"/>
              </a:tabLst>
              <a:defRPr/>
            </a:pPr>
            <a:endParaRPr lang="en-GB" sz="1750" dirty="0">
              <a:solidFill>
                <a:srgbClr val="262673"/>
              </a:solidFill>
              <a:latin typeface="Calibi"/>
              <a:cs typeface="Tahoma" pitchFamily="34" charset="0"/>
            </a:endParaRPr>
          </a:p>
          <a:p>
            <a:pPr marL="533400" indent="-533400" eaLnBrk="0" hangingPunct="0">
              <a:lnSpc>
                <a:spcPct val="140000"/>
              </a:lnSpc>
              <a:tabLst>
                <a:tab pos="355600" algn="l"/>
                <a:tab pos="568325" algn="l"/>
              </a:tabLst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ＭＳ Ｐゴシック" pitchFamily="34" charset="-128"/>
              </a:rPr>
              <a:t>•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i"/>
                <a:ea typeface="ＭＳ Ｐゴシック" pitchFamily="34" charset="-128"/>
              </a:rPr>
              <a:t>	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i"/>
                <a:ea typeface="ＭＳ Ｐゴシック" pitchFamily="34" charset="-128"/>
              </a:rPr>
              <a:t>Surface facilities</a:t>
            </a:r>
          </a:p>
          <a:p>
            <a:pPr marL="571500" lvl="1" indent="241300" eaLnBrk="0" hangingPunct="0">
              <a:lnSpc>
                <a:spcPct val="140000"/>
              </a:lnSpc>
              <a:buFontTx/>
              <a:buBlip>
                <a:blip r:embed="rId3"/>
              </a:buBlip>
              <a:tabLst>
                <a:tab pos="812800" algn="l"/>
              </a:tabLst>
              <a:defRPr/>
            </a:pPr>
            <a:r>
              <a:rPr lang="en-GB" sz="1750" dirty="0" smtClean="0">
                <a:solidFill>
                  <a:srgbClr val="262673"/>
                </a:solidFill>
                <a:latin typeface="Calibi"/>
                <a:cs typeface="Tahoma" pitchFamily="34" charset="0"/>
              </a:rPr>
              <a:t>compressors</a:t>
            </a:r>
          </a:p>
          <a:p>
            <a:pPr marL="571500" lvl="1" indent="241300" eaLnBrk="0" hangingPunct="0">
              <a:lnSpc>
                <a:spcPct val="140000"/>
              </a:lnSpc>
              <a:buFontTx/>
              <a:buBlip>
                <a:blip r:embed="rId3"/>
              </a:buBlip>
              <a:tabLst>
                <a:tab pos="812800" algn="l"/>
              </a:tabLst>
              <a:defRPr/>
            </a:pPr>
            <a:r>
              <a:rPr lang="en-GB" sz="1750" dirty="0" smtClean="0">
                <a:solidFill>
                  <a:srgbClr val="262673"/>
                </a:solidFill>
                <a:latin typeface="Calibi"/>
                <a:cs typeface="Tahoma" pitchFamily="34" charset="0"/>
              </a:rPr>
              <a:t>gas treatment</a:t>
            </a:r>
          </a:p>
          <a:p>
            <a:pPr marL="188913" indent="-188913" eaLnBrk="0" hangingPunct="0">
              <a:lnSpc>
                <a:spcPct val="140000"/>
              </a:lnSpc>
              <a:tabLst>
                <a:tab pos="355600" algn="l"/>
              </a:tabLst>
              <a:defRPr/>
            </a:pPr>
            <a:endParaRPr lang="fr-FR" sz="1600" dirty="0">
              <a:latin typeface="Calibi"/>
              <a:ea typeface="ＭＳ Ｐゴシック" pitchFamily="34" charset="-128"/>
            </a:endParaRPr>
          </a:p>
          <a:p>
            <a:pPr marL="188913" indent="-188913" eaLnBrk="0" hangingPunct="0">
              <a:tabLst>
                <a:tab pos="568325" algn="l"/>
              </a:tabLst>
              <a:defRPr/>
            </a:pPr>
            <a:endParaRPr lang="fr-FR" sz="1600" dirty="0">
              <a:latin typeface="Tahoma" pitchFamily="34" charset="0"/>
              <a:ea typeface="ＭＳ Ｐゴシック" pitchFamily="34" charset="-128"/>
            </a:endParaRPr>
          </a:p>
          <a:p>
            <a:pPr marL="188913" indent="-188913" eaLnBrk="0" hangingPunct="0">
              <a:spcAft>
                <a:spcPts val="1975"/>
              </a:spcAft>
              <a:tabLst>
                <a:tab pos="568325" algn="l"/>
              </a:tabLst>
              <a:defRPr/>
            </a:pPr>
            <a:endParaRPr lang="fr-FR" dirty="0">
              <a:solidFill>
                <a:srgbClr val="53230E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924300" y="476250"/>
            <a:ext cx="489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Storage technologies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20483" name="Image 5" descr="STORENGY V2(1-7)-sansTexte-ok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75" y="765175"/>
            <a:ext cx="7794625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e 17"/>
          <p:cNvGrpSpPr>
            <a:grpSpLocks/>
          </p:cNvGrpSpPr>
          <p:nvPr/>
        </p:nvGrpSpPr>
        <p:grpSpPr bwMode="auto">
          <a:xfrm>
            <a:off x="4932363" y="5210175"/>
            <a:ext cx="4021137" cy="1647825"/>
            <a:chOff x="4602832" y="365795"/>
            <a:chExt cx="4021832" cy="1647453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890219" y="413409"/>
              <a:ext cx="3734445" cy="1599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Covering layer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Reservoir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Central station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Production well</a:t>
              </a: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4602832" y="365795"/>
              <a:ext cx="179418" cy="179348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4602832" y="594343"/>
              <a:ext cx="179418" cy="179348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4602832" y="832415"/>
              <a:ext cx="179418" cy="179348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4602832" y="1060963"/>
              <a:ext cx="179418" cy="179348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4</a:t>
              </a:r>
            </a:p>
          </p:txBody>
        </p:sp>
      </p:grpSp>
      <p:sp>
        <p:nvSpPr>
          <p:cNvPr id="12" name="ZoneTexte 6"/>
          <p:cNvSpPr txBox="1">
            <a:spLocks noChangeArrowheads="1"/>
          </p:cNvSpPr>
          <p:nvPr/>
        </p:nvSpPr>
        <p:spPr bwMode="auto">
          <a:xfrm>
            <a:off x="3851275" y="260350"/>
            <a:ext cx="489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Porous rock storage : depleted field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9512" y="1628800"/>
            <a:ext cx="4680520" cy="4024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Created in a depleted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oil or gas </a:t>
            </a: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field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9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Gas is re-injected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into a porous rock formation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-&gt; like a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sponge absorbing water.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9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Gas is kept in place thanks to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impermeable cap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rock.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9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Geological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properties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determine the characteristics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the reservoir: </a:t>
            </a:r>
            <a:endParaRPr lang="en-US" sz="17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539750" indent="-274638">
              <a:buFontTx/>
              <a:buBlip>
                <a:blip r:embed="rId4"/>
              </a:buBlip>
              <a:defRPr/>
            </a:pPr>
            <a:r>
              <a:rPr lang="en-US" sz="16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Porosity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- determines the capacity of the rock to hold gas. </a:t>
            </a:r>
          </a:p>
          <a:p>
            <a:pPr marL="539750" indent="-274638"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539750" indent="-274638">
              <a:buFontTx/>
              <a:buBlip>
                <a:blip r:embed="rId4"/>
              </a:buBlip>
              <a:defRPr/>
            </a:pPr>
            <a:r>
              <a:rPr lang="en-US" sz="16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Permeability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- determines the ability of the rock to transmit gas.</a:t>
            </a:r>
          </a:p>
          <a:p>
            <a:pPr marL="176213" indent="-176213">
              <a:defRPr/>
            </a:pPr>
            <a:endParaRPr lang="en-US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7" name="Rectangle à coins arrondis 14"/>
          <p:cNvSpPr>
            <a:spLocks noChangeArrowheads="1"/>
          </p:cNvSpPr>
          <p:nvPr/>
        </p:nvSpPr>
        <p:spPr bwMode="auto">
          <a:xfrm>
            <a:off x="1763713" y="5876925"/>
            <a:ext cx="863600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21507" name="Image 5" descr="STORENGY V2(1-7)-sansTexte-ok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620713"/>
            <a:ext cx="7056437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e 6"/>
          <p:cNvGrpSpPr>
            <a:grpSpLocks/>
          </p:cNvGrpSpPr>
          <p:nvPr/>
        </p:nvGrpSpPr>
        <p:grpSpPr bwMode="auto">
          <a:xfrm>
            <a:off x="4356100" y="4652963"/>
            <a:ext cx="3981450" cy="1600200"/>
            <a:chOff x="2514600" y="3581400"/>
            <a:chExt cx="3981450" cy="1600200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762250" y="3581400"/>
              <a:ext cx="3733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Covering layer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Reservoir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Central station 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Production well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Verification well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Verification well of the upper aquifer</a:t>
              </a:r>
            </a:p>
            <a:p>
              <a:pPr marL="457200" indent="-457200" eaLnBrk="0" hangingPunct="0">
                <a:spcAft>
                  <a:spcPts val="400"/>
                </a:spcAft>
                <a:tabLst>
                  <a:tab pos="568325" algn="l"/>
                </a:tabLst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Upper aquifer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514600" y="3581400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514600" y="3810000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514600" y="4048125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514600" y="4276725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2514600" y="4505325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2514600" y="4743450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2514600" y="4972050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fr-FR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7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51520" y="1556792"/>
            <a:ext cx="4752975" cy="35855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Located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in geological formations </a:t>
            </a: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similar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those of depleted fields (porosity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, permeability).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9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Unlike in depleted fields, pores are filled with water.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8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In injection, water is pushed down the formation.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6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In withdrawal, the reverse happens.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9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Operation is more complex -&gt; gas may migrate into the water-bearing strata.</a:t>
            </a:r>
            <a:endParaRPr lang="en-US" sz="165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9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Upon extraction,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gas requires further </a:t>
            </a:r>
            <a:r>
              <a:rPr lang="en-US" sz="1650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dehydratation</a:t>
            </a: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65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ZoneTexte 6"/>
          <p:cNvSpPr txBox="1">
            <a:spLocks noChangeArrowheads="1"/>
          </p:cNvSpPr>
          <p:nvPr/>
        </p:nvSpPr>
        <p:spPr bwMode="auto">
          <a:xfrm>
            <a:off x="3851275" y="260350"/>
            <a:ext cx="489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Porous rock storage : aquifer</a:t>
            </a:r>
          </a:p>
        </p:txBody>
      </p:sp>
      <p:sp>
        <p:nvSpPr>
          <p:cNvPr id="21511" name="Rectangle à coins arrondis 18"/>
          <p:cNvSpPr>
            <a:spLocks noChangeArrowheads="1"/>
          </p:cNvSpPr>
          <p:nvPr/>
        </p:nvSpPr>
        <p:spPr bwMode="auto">
          <a:xfrm>
            <a:off x="2268538" y="5661025"/>
            <a:ext cx="1081087" cy="217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0" name="Bouton d'action : Suivant 19">
            <a:hlinkClick r:id="rId4" action="ppaction://hlinksldjump" highlightClick="1"/>
          </p:cNvPr>
          <p:cNvSpPr/>
          <p:nvPr/>
        </p:nvSpPr>
        <p:spPr bwMode="auto">
          <a:xfrm>
            <a:off x="3707904" y="3212976"/>
            <a:ext cx="216024" cy="1440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outon d'action : Suivant 20">
            <a:hlinkClick r:id="rId5" action="ppaction://hlinksldjump" highlightClick="1"/>
          </p:cNvPr>
          <p:cNvSpPr/>
          <p:nvPr/>
        </p:nvSpPr>
        <p:spPr bwMode="auto">
          <a:xfrm>
            <a:off x="4932040" y="2924944"/>
            <a:ext cx="216024" cy="1440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1507" name="ZoneTexte 6"/>
          <p:cNvSpPr txBox="1">
            <a:spLocks noChangeArrowheads="1"/>
          </p:cNvSpPr>
          <p:nvPr/>
        </p:nvSpPr>
        <p:spPr bwMode="auto">
          <a:xfrm>
            <a:off x="4427538" y="260350"/>
            <a:ext cx="4392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Salt cavity storage</a:t>
            </a:r>
          </a:p>
        </p:txBody>
      </p:sp>
      <p:pic>
        <p:nvPicPr>
          <p:cNvPr id="22532" name="Image 5" descr="STORENGY V2(1-7)-sansTexte-ok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e 33"/>
          <p:cNvGrpSpPr>
            <a:grpSpLocks/>
          </p:cNvGrpSpPr>
          <p:nvPr/>
        </p:nvGrpSpPr>
        <p:grpSpPr bwMode="auto">
          <a:xfrm>
            <a:off x="4067175" y="5084763"/>
            <a:ext cx="3946525" cy="1600200"/>
            <a:chOff x="2667000" y="4267200"/>
            <a:chExt cx="3946525" cy="1600200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2879725" y="4267200"/>
              <a:ext cx="3733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457200" indent="-457200" eaLnBrk="0" hangingPunct="0">
                <a:spcAft>
                  <a:spcPts val="350"/>
                </a:spcAft>
                <a:tabLst>
                  <a:tab pos="568325" algn="l"/>
                </a:tabLst>
                <a:defRPr/>
              </a:pPr>
              <a:r>
                <a:rPr lang="en-GB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Central station</a:t>
              </a:r>
            </a:p>
            <a:p>
              <a:pPr marL="457200" indent="-457200" eaLnBrk="0" hangingPunct="0">
                <a:spcAft>
                  <a:spcPts val="350"/>
                </a:spcAft>
                <a:tabLst>
                  <a:tab pos="568325" algn="l"/>
                </a:tabLst>
                <a:defRPr/>
              </a:pPr>
              <a:r>
                <a:rPr lang="en-GB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Production well</a:t>
              </a:r>
            </a:p>
            <a:p>
              <a:pPr marL="457200" indent="-457200" eaLnBrk="0" hangingPunct="0">
                <a:spcAft>
                  <a:spcPts val="350"/>
                </a:spcAft>
                <a:tabLst>
                  <a:tab pos="568325" algn="l"/>
                </a:tabLst>
                <a:defRPr/>
              </a:pPr>
              <a:r>
                <a:rPr lang="en-GB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Salt caverns</a:t>
              </a:r>
            </a:p>
            <a:p>
              <a:pPr marL="457200" indent="-457200" eaLnBrk="0" hangingPunct="0">
                <a:spcAft>
                  <a:spcPts val="350"/>
                </a:spcAft>
                <a:tabLst>
                  <a:tab pos="568325" algn="l"/>
                </a:tabLst>
                <a:defRPr/>
              </a:pPr>
              <a:r>
                <a:rPr lang="en-GB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Layers of rock salt</a:t>
              </a:r>
              <a:endParaRPr lang="en-GB" sz="2400" baseline="30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auto">
            <a:xfrm>
              <a:off x="2667000" y="4267200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2667000" y="4495800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38" name="Oval 14"/>
            <p:cNvSpPr>
              <a:spLocks noChangeArrowheads="1"/>
            </p:cNvSpPr>
            <p:nvPr/>
          </p:nvSpPr>
          <p:spPr bwMode="auto">
            <a:xfrm>
              <a:off x="2667000" y="4733925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2667000" y="4962525"/>
              <a:ext cx="179388" cy="179387"/>
            </a:xfrm>
            <a:prstGeom prst="ellips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200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</a:rPr>
                <a:t>4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79512" y="1124744"/>
            <a:ext cx="468052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Formed out of salt </a:t>
            </a:r>
            <a:r>
              <a:rPr lang="en-US" sz="165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deposits by dissolving and extracting salt </a:t>
            </a: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(leaching). </a:t>
            </a:r>
            <a:endParaRPr lang="en-US" sz="165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800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Resilient and watertight -&gt; reduced gas migration.</a:t>
            </a:r>
          </a:p>
          <a:p>
            <a:pPr marL="177800" indent="-177800">
              <a:defRPr/>
            </a:pPr>
            <a:endParaRPr lang="en-US" sz="8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Salt properties determine, </a:t>
            </a:r>
            <a:r>
              <a:rPr lang="en-US" sz="165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inter alia</a:t>
            </a: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177800" indent="-177800">
              <a:defRPr/>
            </a:pPr>
            <a:endParaRPr lang="en-US" sz="8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635000" lvl="1" indent="-177800">
              <a:buBlip>
                <a:blip r:embed="rId4"/>
              </a:buBlip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cavern diameter and height </a:t>
            </a:r>
          </a:p>
          <a:p>
            <a:pPr marL="635000" lvl="1" indent="-177800">
              <a:buBlip>
                <a:blip r:embed="rId4"/>
              </a:buBlip>
              <a:defRPr/>
            </a:pPr>
            <a:r>
              <a:rPr lang="en-US" sz="165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max and min operating pressure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5" name="Rectangle à coins arrondis 12"/>
          <p:cNvSpPr>
            <a:spLocks noChangeArrowheads="1"/>
          </p:cNvSpPr>
          <p:nvPr/>
        </p:nvSpPr>
        <p:spPr bwMode="auto">
          <a:xfrm>
            <a:off x="1476375" y="5876925"/>
            <a:ext cx="936625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white">
          <a:xfrm>
            <a:off x="611188" y="692150"/>
            <a:ext cx="8064500" cy="576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80000" tIns="44450" rIns="90488" bIns="44450" anchor="b"/>
          <a:lstStyle/>
          <a:p>
            <a:pPr algn="ctr" eaLnBrk="0" hangingPunct="0"/>
            <a:endParaRPr lang="en-GB" sz="3600" b="1">
              <a:solidFill>
                <a:srgbClr val="000099"/>
              </a:solidFill>
              <a:latin typeface="AvantGarde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3556" name="ZoneTexte 5"/>
          <p:cNvSpPr txBox="1">
            <a:spLocks noChangeArrowheads="1"/>
          </p:cNvSpPr>
          <p:nvPr/>
        </p:nvSpPr>
        <p:spPr bwMode="auto">
          <a:xfrm>
            <a:off x="323850" y="1125538"/>
            <a:ext cx="8208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1">
              <a:solidFill>
                <a:srgbClr val="000099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16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2533" name="ZoneTexte 6"/>
          <p:cNvSpPr txBox="1">
            <a:spLocks noChangeArrowheads="1"/>
          </p:cNvSpPr>
          <p:nvPr/>
        </p:nvSpPr>
        <p:spPr bwMode="auto">
          <a:xfrm>
            <a:off x="3635375" y="333375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Different types of storage: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different characteristics and use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9750" y="1412875"/>
            <a:ext cx="77041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The characteristics of gas storage differ depending on the geological properties of the reservoir which in turn define their use.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1560" y="4221088"/>
            <a:ext cx="7848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Depending on the type of storage, a different share of residual (cushion) gas needs to be maintained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ensure appropriate reservoir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pressurization necessary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for appropriate injection and withdrawal rates.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39552" y="5301208"/>
          <a:ext cx="784887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60040">
                <a:tc>
                  <a:txBody>
                    <a:bodyPr/>
                    <a:lstStyle/>
                    <a:p>
                      <a:endParaRPr lang="fr-FR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Depleted Field</a:t>
                      </a:r>
                      <a:endParaRPr lang="en-US" sz="1600" noProof="0" dirty="0"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Aquifer</a:t>
                      </a:r>
                      <a:endParaRPr lang="en-US" sz="1600" noProof="0" dirty="0"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Salt Cavity</a:t>
                      </a:r>
                      <a:endParaRPr lang="en-US" sz="1600" noProof="0" dirty="0"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Cushion</a:t>
                      </a:r>
                      <a:r>
                        <a:rPr lang="en-US" sz="1600" b="1" baseline="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 gas </a:t>
                      </a:r>
                      <a:endParaRPr lang="en-US" sz="1600" b="1" noProof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~50%</a:t>
                      </a:r>
                      <a:endParaRPr lang="en-US" sz="1600" b="1" noProof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~80%</a:t>
                      </a:r>
                      <a:endParaRPr lang="en-US" sz="1600" b="1" noProof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~30%</a:t>
                      </a:r>
                      <a:endParaRPr lang="en-US" sz="1600" b="1" noProof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611188" y="2276475"/>
          <a:ext cx="7704856" cy="164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663"/>
                <a:gridCol w="1767169"/>
                <a:gridCol w="1678810"/>
                <a:gridCol w="1926214"/>
              </a:tblGrid>
              <a:tr h="520311">
                <a:tc>
                  <a:txBody>
                    <a:bodyPr/>
                    <a:lstStyle/>
                    <a:p>
                      <a:endParaRPr lang="fr-FR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Depleted Field</a:t>
                      </a:r>
                      <a:endParaRPr lang="en-US" sz="1600" noProof="0" dirty="0"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Aquifer</a:t>
                      </a:r>
                      <a:endParaRPr lang="en-US" sz="1600" noProof="0" dirty="0"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Salt Cavity</a:t>
                      </a:r>
                      <a:endParaRPr lang="en-US" sz="1600" noProof="0" dirty="0"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14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Working Gas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Relatively low</a:t>
                      </a:r>
                    </a:p>
                  </a:txBody>
                  <a:tcPr/>
                </a:tc>
              </a:tr>
              <a:tr h="2973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Withdrawal </a:t>
                      </a:r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Rate*</a:t>
                      </a:r>
                      <a:endParaRPr lang="en-US" sz="1600" b="1" kern="12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High</a:t>
                      </a:r>
                    </a:p>
                  </a:txBody>
                  <a:tcPr/>
                </a:tc>
              </a:tr>
              <a:tr h="2973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Injection </a:t>
                      </a:r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Rate*</a:t>
                      </a:r>
                      <a:endParaRPr lang="en-US" sz="1600" b="1" kern="1200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ahoma" pitchFamily="34" charset="0"/>
                          <a:cs typeface="Tahoma" pitchFamily="34" charset="0"/>
                        </a:rPr>
                        <a:t>High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83568" y="38610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</a:t>
            </a:r>
            <a:r>
              <a:rPr lang="en-US" sz="1000" dirty="0" smtClean="0">
                <a:solidFill>
                  <a:srgbClr val="002060"/>
                </a:solidFill>
                <a:latin typeface="Calibri" pitchFamily="34" charset="0"/>
              </a:rPr>
              <a:t>as compared to Working Gas Volume</a:t>
            </a:r>
            <a:endParaRPr lang="en-US" sz="1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BC499-896D-450A-B6DC-48705F475025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5603" name="ZoneTexte 16"/>
          <p:cNvSpPr txBox="1">
            <a:spLocks noChangeArrowheads="1"/>
          </p:cNvSpPr>
          <p:nvPr/>
        </p:nvSpPr>
        <p:spPr bwMode="auto">
          <a:xfrm>
            <a:off x="571500" y="642938"/>
            <a:ext cx="8072438" cy="708025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Journey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to the Center of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Earth</a:t>
            </a:r>
          </a:p>
          <a:p>
            <a:pPr algn="ctr">
              <a:defRPr/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(Jules Verne, 1864)</a:t>
            </a:r>
          </a:p>
        </p:txBody>
      </p:sp>
      <p:sp>
        <p:nvSpPr>
          <p:cNvPr id="24580" name="Text Box 69"/>
          <p:cNvSpPr txBox="1">
            <a:spLocks noChangeArrowheads="1"/>
          </p:cNvSpPr>
          <p:nvPr/>
        </p:nvSpPr>
        <p:spPr bwMode="auto">
          <a:xfrm rot="-5400000">
            <a:off x="237332" y="5171281"/>
            <a:ext cx="1714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/>
              <a:t>Source:  Storengy</a:t>
            </a:r>
          </a:p>
        </p:txBody>
      </p:sp>
      <p:pic>
        <p:nvPicPr>
          <p:cNvPr id="8" name="voyage3 dans le puits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1500188"/>
            <a:ext cx="650081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uton d'action : Vidéo 5">
            <a:hlinkClick r:id="rId5" action="ppaction://hlinkfile" highlightClick="1"/>
          </p:cNvPr>
          <p:cNvSpPr/>
          <p:nvPr/>
        </p:nvSpPr>
        <p:spPr bwMode="auto">
          <a:xfrm>
            <a:off x="8244408" y="5661248"/>
            <a:ext cx="576064" cy="288032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11711</TotalTime>
  <Words>876</Words>
  <Application>Microsoft Office PowerPoint</Application>
  <PresentationFormat>Affichage à l'écran (4:3)</PresentationFormat>
  <Paragraphs>313</Paragraphs>
  <Slides>25</Slides>
  <Notes>23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Custom Design</vt:lpstr>
      <vt:lpstr>Conception personnalisée</vt:lpstr>
      <vt:lpstr>  Underground Natural Gas Storage:  ensuring a secure and flexible gas supply   Jean-Marc Leroy GSE President  Gas Coordination Group - 13 January 2010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Viscous fingering  phenomenon 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Kamola Marta</dc:creator>
  <cp:lastModifiedBy>MB1177</cp:lastModifiedBy>
  <cp:revision>1349</cp:revision>
  <dcterms:created xsi:type="dcterms:W3CDTF">1601-01-01T00:00:00Z</dcterms:created>
  <dcterms:modified xsi:type="dcterms:W3CDTF">2011-01-12T14:31:58Z</dcterms:modified>
</cp:coreProperties>
</file>